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241_273AE74B.xml" ContentType="application/vnd.ms-powerpoint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1"/>
  </p:notesMasterIdLst>
  <p:sldIdLst>
    <p:sldId id="276" r:id="rId5"/>
    <p:sldId id="277" r:id="rId6"/>
    <p:sldId id="527" r:id="rId7"/>
    <p:sldId id="528" r:id="rId8"/>
    <p:sldId id="431" r:id="rId9"/>
    <p:sldId id="530" r:id="rId10"/>
    <p:sldId id="260" r:id="rId11"/>
    <p:sldId id="522" r:id="rId12"/>
    <p:sldId id="531" r:id="rId13"/>
    <p:sldId id="428" r:id="rId14"/>
    <p:sldId id="532" r:id="rId15"/>
    <p:sldId id="350" r:id="rId16"/>
    <p:sldId id="542" r:id="rId17"/>
    <p:sldId id="543" r:id="rId18"/>
    <p:sldId id="533" r:id="rId19"/>
    <p:sldId id="534" r:id="rId20"/>
    <p:sldId id="535" r:id="rId21"/>
    <p:sldId id="429" r:id="rId22"/>
    <p:sldId id="271" r:id="rId23"/>
    <p:sldId id="544" r:id="rId24"/>
    <p:sldId id="545" r:id="rId25"/>
    <p:sldId id="536" r:id="rId26"/>
    <p:sldId id="362" r:id="rId27"/>
    <p:sldId id="430" r:id="rId28"/>
    <p:sldId id="521" r:id="rId29"/>
    <p:sldId id="278" r:id="rId30"/>
    <p:sldId id="546" r:id="rId31"/>
    <p:sldId id="547" r:id="rId32"/>
    <p:sldId id="548" r:id="rId33"/>
    <p:sldId id="550" r:id="rId34"/>
    <p:sldId id="529" r:id="rId35"/>
    <p:sldId id="554" r:id="rId36"/>
    <p:sldId id="555" r:id="rId37"/>
    <p:sldId id="556" r:id="rId38"/>
    <p:sldId id="562" r:id="rId39"/>
    <p:sldId id="563" r:id="rId40"/>
    <p:sldId id="564" r:id="rId41"/>
    <p:sldId id="565" r:id="rId42"/>
    <p:sldId id="552" r:id="rId43"/>
    <p:sldId id="566" r:id="rId44"/>
    <p:sldId id="567" r:id="rId45"/>
    <p:sldId id="568" r:id="rId46"/>
    <p:sldId id="557" r:id="rId47"/>
    <p:sldId id="569" r:id="rId48"/>
    <p:sldId id="558" r:id="rId49"/>
    <p:sldId id="570" r:id="rId50"/>
    <p:sldId id="559" r:id="rId51"/>
    <p:sldId id="571" r:id="rId52"/>
    <p:sldId id="560" r:id="rId53"/>
    <p:sldId id="572" r:id="rId54"/>
    <p:sldId id="561" r:id="rId55"/>
    <p:sldId id="573" r:id="rId56"/>
    <p:sldId id="553" r:id="rId57"/>
    <p:sldId id="574" r:id="rId58"/>
    <p:sldId id="551" r:id="rId59"/>
    <p:sldId id="575" r:id="rId60"/>
    <p:sldId id="502" r:id="rId61"/>
    <p:sldId id="579" r:id="rId62"/>
    <p:sldId id="666" r:id="rId63"/>
    <p:sldId id="577" r:id="rId64"/>
    <p:sldId id="578" r:id="rId65"/>
    <p:sldId id="580" r:id="rId66"/>
    <p:sldId id="583" r:id="rId67"/>
    <p:sldId id="582" r:id="rId68"/>
    <p:sldId id="586" r:id="rId69"/>
    <p:sldId id="587" r:id="rId70"/>
    <p:sldId id="581" r:id="rId71"/>
    <p:sldId id="588" r:id="rId72"/>
    <p:sldId id="600" r:id="rId73"/>
    <p:sldId id="590" r:id="rId74"/>
    <p:sldId id="591" r:id="rId75"/>
    <p:sldId id="592" r:id="rId76"/>
    <p:sldId id="593" r:id="rId77"/>
    <p:sldId id="594" r:id="rId78"/>
    <p:sldId id="667" r:id="rId79"/>
    <p:sldId id="595" r:id="rId80"/>
    <p:sldId id="629" r:id="rId81"/>
    <p:sldId id="668" r:id="rId82"/>
    <p:sldId id="665" r:id="rId83"/>
    <p:sldId id="596" r:id="rId84"/>
    <p:sldId id="601" r:id="rId85"/>
    <p:sldId id="597" r:id="rId86"/>
    <p:sldId id="598" r:id="rId87"/>
    <p:sldId id="599" r:id="rId88"/>
    <p:sldId id="602" r:id="rId89"/>
    <p:sldId id="604" r:id="rId90"/>
    <p:sldId id="605" r:id="rId91"/>
    <p:sldId id="606" r:id="rId92"/>
    <p:sldId id="607" r:id="rId93"/>
    <p:sldId id="630" r:id="rId94"/>
    <p:sldId id="608" r:id="rId95"/>
    <p:sldId id="669" r:id="rId96"/>
    <p:sldId id="609" r:id="rId97"/>
    <p:sldId id="611" r:id="rId98"/>
    <p:sldId id="612" r:id="rId99"/>
    <p:sldId id="613" r:id="rId100"/>
    <p:sldId id="614" r:id="rId101"/>
    <p:sldId id="615" r:id="rId102"/>
    <p:sldId id="616" r:id="rId103"/>
    <p:sldId id="617" r:id="rId104"/>
    <p:sldId id="618" r:id="rId105"/>
    <p:sldId id="619" r:id="rId106"/>
    <p:sldId id="670" r:id="rId107"/>
    <p:sldId id="620" r:id="rId108"/>
    <p:sldId id="621" r:id="rId109"/>
    <p:sldId id="622" r:id="rId110"/>
    <p:sldId id="623" r:id="rId111"/>
    <p:sldId id="624" r:id="rId112"/>
    <p:sldId id="625" r:id="rId113"/>
    <p:sldId id="626" r:id="rId114"/>
    <p:sldId id="627" r:id="rId115"/>
    <p:sldId id="526" r:id="rId116"/>
    <p:sldId id="672" r:id="rId117"/>
    <p:sldId id="646" r:id="rId118"/>
    <p:sldId id="657" r:id="rId119"/>
    <p:sldId id="658" r:id="rId120"/>
    <p:sldId id="659" r:id="rId121"/>
    <p:sldId id="660" r:id="rId122"/>
    <p:sldId id="661" r:id="rId123"/>
    <p:sldId id="662" r:id="rId124"/>
    <p:sldId id="632" r:id="rId125"/>
    <p:sldId id="633" r:id="rId126"/>
    <p:sldId id="663" r:id="rId127"/>
    <p:sldId id="634" r:id="rId128"/>
    <p:sldId id="664" r:id="rId129"/>
    <p:sldId id="635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5BBD43-7BF3-5D24-373A-586210F2D09B}" name="Morrison Cabonilas" initials="MC" userId="Morrison Cabonila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94660"/>
  </p:normalViewPr>
  <p:slideViewPr>
    <p:cSldViewPr snapToGrid="0">
      <p:cViewPr>
        <p:scale>
          <a:sx n="100" d="100"/>
          <a:sy n="100" d="100"/>
        </p:scale>
        <p:origin x="293" y="7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63B83CA-5328-4168-8325-FBF1CEEFE2AC}"/>
    <pc:docChg chg="undo redo custSel addSld delSld modSld sldOrd">
      <pc:chgData name="Weifeng Xu" userId="e7aed605-a3dd-4d5a-a692-a87037af107b" providerId="ADAL" clId="{863B83CA-5328-4168-8325-FBF1CEEFE2AC}" dt="2022-07-05T19:13:54.318" v="9772" actId="1076"/>
      <pc:docMkLst>
        <pc:docMk/>
      </pc:docMkLst>
      <pc:sldChg chg="addSp delSp modSp mod modClrScheme chgLayout modNotesTx">
        <pc:chgData name="Weifeng Xu" userId="e7aed605-a3dd-4d5a-a692-a87037af107b" providerId="ADAL" clId="{863B83CA-5328-4168-8325-FBF1CEEFE2AC}" dt="2022-06-20T19:19:21.754" v="1040"/>
        <pc:sldMkLst>
          <pc:docMk/>
          <pc:sldMk cId="2666517327" sldId="260"/>
        </pc:sldMkLst>
        <pc:spChg chg="mod ord">
          <ac:chgData name="Weifeng Xu" userId="e7aed605-a3dd-4d5a-a692-a87037af107b" providerId="ADAL" clId="{863B83CA-5328-4168-8325-FBF1CEEFE2AC}" dt="2022-06-20T18:47:55.211" v="868" actId="700"/>
          <ac:spMkLst>
            <pc:docMk/>
            <pc:sldMk cId="2666517327" sldId="260"/>
            <ac:spMk id="2" creationId="{DC5451D5-6D20-4F24-BBB6-ABDCC7476A8F}"/>
          </ac:spMkLst>
        </pc:spChg>
        <pc:spChg chg="add del mod ord">
          <ac:chgData name="Weifeng Xu" userId="e7aed605-a3dd-4d5a-a692-a87037af107b" providerId="ADAL" clId="{863B83CA-5328-4168-8325-FBF1CEEFE2AC}" dt="2022-06-20T18:48:00.941" v="871" actId="478"/>
          <ac:spMkLst>
            <pc:docMk/>
            <pc:sldMk cId="2666517327" sldId="260"/>
            <ac:spMk id="3" creationId="{1676985E-4848-4C94-9B9C-95EF3F013F78}"/>
          </ac:spMkLst>
        </pc:spChg>
        <pc:spChg chg="del mod">
          <ac:chgData name="Weifeng Xu" userId="e7aed605-a3dd-4d5a-a692-a87037af107b" providerId="ADAL" clId="{863B83CA-5328-4168-8325-FBF1CEEFE2AC}" dt="2022-06-20T19:02:27.748" v="876" actId="478"/>
          <ac:spMkLst>
            <pc:docMk/>
            <pc:sldMk cId="2666517327" sldId="260"/>
            <ac:spMk id="8" creationId="{B76CB0EE-03B5-E311-859C-CE5C3DF9F451}"/>
          </ac:spMkLst>
        </pc:spChg>
        <pc:spChg chg="add mod">
          <ac:chgData name="Weifeng Xu" userId="e7aed605-a3dd-4d5a-a692-a87037af107b" providerId="ADAL" clId="{863B83CA-5328-4168-8325-FBF1CEEFE2AC}" dt="2022-06-20T19:08:24.936" v="964" actId="1076"/>
          <ac:spMkLst>
            <pc:docMk/>
            <pc:sldMk cId="2666517327" sldId="260"/>
            <ac:spMk id="10" creationId="{E3531964-146E-B7E6-2C53-74D650FB67AB}"/>
          </ac:spMkLst>
        </pc:spChg>
        <pc:spChg chg="add mod">
          <ac:chgData name="Weifeng Xu" userId="e7aed605-a3dd-4d5a-a692-a87037af107b" providerId="ADAL" clId="{863B83CA-5328-4168-8325-FBF1CEEFE2AC}" dt="2022-06-20T19:08:30.141" v="965" actId="1076"/>
          <ac:spMkLst>
            <pc:docMk/>
            <pc:sldMk cId="2666517327" sldId="260"/>
            <ac:spMk id="11" creationId="{BB547E26-4FBD-EC38-B182-DAE3B86ACEA5}"/>
          </ac:spMkLst>
        </pc:spChg>
        <pc:spChg chg="add mod">
          <ac:chgData name="Weifeng Xu" userId="e7aed605-a3dd-4d5a-a692-a87037af107b" providerId="ADAL" clId="{863B83CA-5328-4168-8325-FBF1CEEFE2AC}" dt="2022-06-20T19:08:45.296" v="984" actId="313"/>
          <ac:spMkLst>
            <pc:docMk/>
            <pc:sldMk cId="2666517327" sldId="260"/>
            <ac:spMk id="14" creationId="{94283668-BD47-64E6-AFCA-F3C0EB26BBCF}"/>
          </ac:spMkLst>
        </pc:spChg>
        <pc:picChg chg="add mod modCrop">
          <ac:chgData name="Weifeng Xu" userId="e7aed605-a3dd-4d5a-a692-a87037af107b" providerId="ADAL" clId="{863B83CA-5328-4168-8325-FBF1CEEFE2AC}" dt="2022-06-20T19:08:24.936" v="964" actId="1076"/>
          <ac:picMkLst>
            <pc:docMk/>
            <pc:sldMk cId="2666517327" sldId="260"/>
            <ac:picMk id="5" creationId="{4C22295C-505D-C41C-2867-5A3451AACA8F}"/>
          </ac:picMkLst>
        </pc:picChg>
        <pc:picChg chg="del mod">
          <ac:chgData name="Weifeng Xu" userId="e7aed605-a3dd-4d5a-a692-a87037af107b" providerId="ADAL" clId="{863B83CA-5328-4168-8325-FBF1CEEFE2AC}" dt="2022-06-20T19:02:25.133" v="875" actId="478"/>
          <ac:picMkLst>
            <pc:docMk/>
            <pc:sldMk cId="2666517327" sldId="260"/>
            <ac:picMk id="7" creationId="{320800FB-0D52-8F5C-733C-5D28EC2E89FD}"/>
          </ac:picMkLst>
        </pc:picChg>
        <pc:picChg chg="add mod">
          <ac:chgData name="Weifeng Xu" userId="e7aed605-a3dd-4d5a-a692-a87037af107b" providerId="ADAL" clId="{863B83CA-5328-4168-8325-FBF1CEEFE2AC}" dt="2022-06-20T19:08:30.141" v="965" actId="1076"/>
          <ac:picMkLst>
            <pc:docMk/>
            <pc:sldMk cId="2666517327" sldId="260"/>
            <ac:picMk id="9" creationId="{A16EC65F-442F-961A-0792-3B93AC458D59}"/>
          </ac:picMkLst>
        </pc:picChg>
        <pc:picChg chg="add mod">
          <ac:chgData name="Weifeng Xu" userId="e7aed605-a3dd-4d5a-a692-a87037af107b" providerId="ADAL" clId="{863B83CA-5328-4168-8325-FBF1CEEFE2AC}" dt="2022-06-20T19:08:34.206" v="966" actId="1076"/>
          <ac:picMkLst>
            <pc:docMk/>
            <pc:sldMk cId="2666517327" sldId="260"/>
            <ac:picMk id="13" creationId="{7036D4A9-69C0-243C-E94B-5B74D7ACDA5A}"/>
          </ac:picMkLst>
        </pc:picChg>
      </pc:sldChg>
      <pc:sldChg chg="addSp delSp modSp mod ord modClrScheme chgLayout modNotesTx">
        <pc:chgData name="Weifeng Xu" userId="e7aed605-a3dd-4d5a-a692-a87037af107b" providerId="ADAL" clId="{863B83CA-5328-4168-8325-FBF1CEEFE2AC}" dt="2022-06-21T05:32:49.555" v="4863"/>
        <pc:sldMkLst>
          <pc:docMk/>
          <pc:sldMk cId="2026204912" sldId="271"/>
        </pc:sldMkLst>
        <pc:spChg chg="add del mod ord">
          <ac:chgData name="Weifeng Xu" userId="e7aed605-a3dd-4d5a-a692-a87037af107b" providerId="ADAL" clId="{863B83CA-5328-4168-8325-FBF1CEEFE2AC}" dt="2022-06-21T04:15:20.054" v="4268" actId="6549"/>
          <ac:spMkLst>
            <pc:docMk/>
            <pc:sldMk cId="2026204912" sldId="271"/>
            <ac:spMk id="2" creationId="{8E4F3D5F-0C3B-4272-9448-61B0DE2B7A1B}"/>
          </ac:spMkLst>
        </pc:spChg>
        <pc:spChg chg="add mod ord">
          <ac:chgData name="Weifeng Xu" userId="e7aed605-a3dd-4d5a-a692-a87037af107b" providerId="ADAL" clId="{863B83CA-5328-4168-8325-FBF1CEEFE2AC}" dt="2022-06-20T21:21:21.033" v="2157" actId="20577"/>
          <ac:spMkLst>
            <pc:docMk/>
            <pc:sldMk cId="2026204912" sldId="271"/>
            <ac:spMk id="3" creationId="{9E3C6CA0-8B18-7275-7420-8EC289C9316F}"/>
          </ac:spMkLst>
        </pc:spChg>
        <pc:spChg chg="del">
          <ac:chgData name="Weifeng Xu" userId="e7aed605-a3dd-4d5a-a692-a87037af107b" providerId="ADAL" clId="{863B83CA-5328-4168-8325-FBF1CEEFE2AC}" dt="2022-06-20T21:18:03.021" v="2121" actId="478"/>
          <ac:spMkLst>
            <pc:docMk/>
            <pc:sldMk cId="2026204912" sldId="271"/>
            <ac:spMk id="5" creationId="{3E38DBE3-2641-8F91-5195-27685D2650AA}"/>
          </ac:spMkLst>
        </pc:spChg>
        <pc:spChg chg="add del mod">
          <ac:chgData name="Weifeng Xu" userId="e7aed605-a3dd-4d5a-a692-a87037af107b" providerId="ADAL" clId="{863B83CA-5328-4168-8325-FBF1CEEFE2AC}" dt="2022-06-20T21:19:44.608" v="2145" actId="478"/>
          <ac:spMkLst>
            <pc:docMk/>
            <pc:sldMk cId="2026204912" sldId="271"/>
            <ac:spMk id="7" creationId="{F7C52F4C-7FEF-DC4E-C35B-4CC5E28831FE}"/>
          </ac:spMkLst>
        </pc:spChg>
        <pc:spChg chg="del">
          <ac:chgData name="Weifeng Xu" userId="e7aed605-a3dd-4d5a-a692-a87037af107b" providerId="ADAL" clId="{863B83CA-5328-4168-8325-FBF1CEEFE2AC}" dt="2022-06-20T21:17:59.845" v="2118" actId="478"/>
          <ac:spMkLst>
            <pc:docMk/>
            <pc:sldMk cId="2026204912" sldId="271"/>
            <ac:spMk id="10" creationId="{0B83E4E4-68A4-48A0-A4DB-9722A75A50DC}"/>
          </ac:spMkLst>
        </pc:spChg>
        <pc:spChg chg="add del">
          <ac:chgData name="Weifeng Xu" userId="e7aed605-a3dd-4d5a-a692-a87037af107b" providerId="ADAL" clId="{863B83CA-5328-4168-8325-FBF1CEEFE2AC}" dt="2022-06-20T21:19:45.023" v="2146" actId="478"/>
          <ac:spMkLst>
            <pc:docMk/>
            <pc:sldMk cId="2026204912" sldId="271"/>
            <ac:spMk id="11" creationId="{6F9C8E00-79BB-053D-4783-0B3BA354C4FD}"/>
          </ac:spMkLst>
        </pc:spChg>
        <pc:spChg chg="del">
          <ac:chgData name="Weifeng Xu" userId="e7aed605-a3dd-4d5a-a692-a87037af107b" providerId="ADAL" clId="{863B83CA-5328-4168-8325-FBF1CEEFE2AC}" dt="2022-06-20T21:18:04.476" v="2123" actId="478"/>
          <ac:spMkLst>
            <pc:docMk/>
            <pc:sldMk cId="2026204912" sldId="271"/>
            <ac:spMk id="14" creationId="{6C4900DF-777B-DF09-A8DC-36D489F10E79}"/>
          </ac:spMkLst>
        </pc:spChg>
        <pc:spChg chg="del">
          <ac:chgData name="Weifeng Xu" userId="e7aed605-a3dd-4d5a-a692-a87037af107b" providerId="ADAL" clId="{863B83CA-5328-4168-8325-FBF1CEEFE2AC}" dt="2022-06-20T21:17:59.020" v="2117" actId="478"/>
          <ac:spMkLst>
            <pc:docMk/>
            <pc:sldMk cId="2026204912" sldId="271"/>
            <ac:spMk id="16" creationId="{2639A05E-4F4E-622E-C803-09B35596EA86}"/>
          </ac:spMkLst>
        </pc:spChg>
        <pc:spChg chg="add del mod">
          <ac:chgData name="Weifeng Xu" userId="e7aed605-a3dd-4d5a-a692-a87037af107b" providerId="ADAL" clId="{863B83CA-5328-4168-8325-FBF1CEEFE2AC}" dt="2022-06-21T00:27:09.746" v="2204" actId="478"/>
          <ac:spMkLst>
            <pc:docMk/>
            <pc:sldMk cId="2026204912" sldId="271"/>
            <ac:spMk id="22" creationId="{42265F4C-FD91-8CE8-F06B-8FC44BD9E40B}"/>
          </ac:spMkLst>
        </pc:spChg>
        <pc:spChg chg="del">
          <ac:chgData name="Weifeng Xu" userId="e7aed605-a3dd-4d5a-a692-a87037af107b" providerId="ADAL" clId="{863B83CA-5328-4168-8325-FBF1CEEFE2AC}" dt="2022-06-20T21:18:02.037" v="2120" actId="478"/>
          <ac:spMkLst>
            <pc:docMk/>
            <pc:sldMk cId="2026204912" sldId="271"/>
            <ac:spMk id="27" creationId="{D97F5764-4F4B-C95F-FEDD-56362F80C537}"/>
          </ac:spMkLst>
        </pc:spChg>
        <pc:spChg chg="add mod">
          <ac:chgData name="Weifeng Xu" userId="e7aed605-a3dd-4d5a-a692-a87037af107b" providerId="ADAL" clId="{863B83CA-5328-4168-8325-FBF1CEEFE2AC}" dt="2022-06-21T00:40:43.025" v="2267" actId="14100"/>
          <ac:spMkLst>
            <pc:docMk/>
            <pc:sldMk cId="2026204912" sldId="271"/>
            <ac:spMk id="28" creationId="{2BA468BD-2D02-1EF2-DA20-56884BE183BB}"/>
          </ac:spMkLst>
        </pc:spChg>
        <pc:spChg chg="del">
          <ac:chgData name="Weifeng Xu" userId="e7aed605-a3dd-4d5a-a692-a87037af107b" providerId="ADAL" clId="{863B83CA-5328-4168-8325-FBF1CEEFE2AC}" dt="2022-06-20T21:17:57.333" v="2116" actId="478"/>
          <ac:spMkLst>
            <pc:docMk/>
            <pc:sldMk cId="2026204912" sldId="271"/>
            <ac:spMk id="34" creationId="{389464A9-BB14-A7F7-B642-4BA81B54268C}"/>
          </ac:spMkLst>
        </pc:spChg>
        <pc:picChg chg="del">
          <ac:chgData name="Weifeng Xu" userId="e7aed605-a3dd-4d5a-a692-a87037af107b" providerId="ADAL" clId="{863B83CA-5328-4168-8325-FBF1CEEFE2AC}" dt="2022-06-20T21:18:03.629" v="2122" actId="478"/>
          <ac:picMkLst>
            <pc:docMk/>
            <pc:sldMk cId="2026204912" sldId="271"/>
            <ac:picMk id="4" creationId="{BE91640D-9E62-FB0B-084E-A2DCA5C1C884}"/>
          </ac:picMkLst>
        </pc:picChg>
        <pc:picChg chg="add mod">
          <ac:chgData name="Weifeng Xu" userId="e7aed605-a3dd-4d5a-a692-a87037af107b" providerId="ADAL" clId="{863B83CA-5328-4168-8325-FBF1CEEFE2AC}" dt="2022-06-20T22:11:32.905" v="2195" actId="1076"/>
          <ac:picMkLst>
            <pc:docMk/>
            <pc:sldMk cId="2026204912" sldId="271"/>
            <ac:picMk id="17" creationId="{86050630-D394-6014-CB57-5B54864B3161}"/>
          </ac:picMkLst>
        </pc:picChg>
        <pc:picChg chg="add del mod">
          <ac:chgData name="Weifeng Xu" userId="e7aed605-a3dd-4d5a-a692-a87037af107b" providerId="ADAL" clId="{863B83CA-5328-4168-8325-FBF1CEEFE2AC}" dt="2022-06-20T21:19:45.030" v="2147" actId="478"/>
          <ac:picMkLst>
            <pc:docMk/>
            <pc:sldMk cId="2026204912" sldId="271"/>
            <ac:picMk id="18" creationId="{92A7BABC-700D-139E-CFB3-E8A9F49E9B7A}"/>
          </ac:picMkLst>
        </pc:picChg>
        <pc:picChg chg="add mod">
          <ac:chgData name="Weifeng Xu" userId="e7aed605-a3dd-4d5a-a692-a87037af107b" providerId="ADAL" clId="{863B83CA-5328-4168-8325-FBF1CEEFE2AC}" dt="2022-06-21T00:26:06.446" v="2203" actId="1076"/>
          <ac:picMkLst>
            <pc:docMk/>
            <pc:sldMk cId="2026204912" sldId="271"/>
            <ac:picMk id="20" creationId="{0C74008D-8333-DBD6-8E85-8855F30950E4}"/>
          </ac:picMkLst>
        </pc:picChg>
        <pc:picChg chg="del">
          <ac:chgData name="Weifeng Xu" userId="e7aed605-a3dd-4d5a-a692-a87037af107b" providerId="ADAL" clId="{863B83CA-5328-4168-8325-FBF1CEEFE2AC}" dt="2022-06-20T21:18:00.461" v="2119" actId="478"/>
          <ac:picMkLst>
            <pc:docMk/>
            <pc:sldMk cId="2026204912" sldId="271"/>
            <ac:picMk id="23" creationId="{C43BEBB9-7EFF-79B8-B3C2-E71916223D4E}"/>
          </ac:picMkLst>
        </pc:picChg>
        <pc:cxnChg chg="add">
          <ac:chgData name="Weifeng Xu" userId="e7aed605-a3dd-4d5a-a692-a87037af107b" providerId="ADAL" clId="{863B83CA-5328-4168-8325-FBF1CEEFE2AC}" dt="2022-06-20T22:11:43.466" v="2196" actId="11529"/>
          <ac:cxnSpMkLst>
            <pc:docMk/>
            <pc:sldMk cId="2026204912" sldId="271"/>
            <ac:cxnSpMk id="9" creationId="{899A9BA5-F5F2-90D4-24CE-5E605FA3F2F7}"/>
          </ac:cxnSpMkLst>
        </pc:cxnChg>
        <pc:cxnChg chg="add">
          <ac:chgData name="Weifeng Xu" userId="e7aed605-a3dd-4d5a-a692-a87037af107b" providerId="ADAL" clId="{863B83CA-5328-4168-8325-FBF1CEEFE2AC}" dt="2022-06-20T22:11:48.251" v="2197" actId="11529"/>
          <ac:cxnSpMkLst>
            <pc:docMk/>
            <pc:sldMk cId="2026204912" sldId="271"/>
            <ac:cxnSpMk id="13" creationId="{A5F53AC4-AA65-F6F4-C373-F50552FF9DDA}"/>
          </ac:cxnSpMkLst>
        </pc:cxnChg>
        <pc:cxnChg chg="add">
          <ac:chgData name="Weifeng Xu" userId="e7aed605-a3dd-4d5a-a692-a87037af107b" providerId="ADAL" clId="{863B83CA-5328-4168-8325-FBF1CEEFE2AC}" dt="2022-06-21T00:37:11.960" v="2211" actId="11529"/>
          <ac:cxnSpMkLst>
            <pc:docMk/>
            <pc:sldMk cId="2026204912" sldId="271"/>
            <ac:cxnSpMk id="24" creationId="{FCF3D411-D788-95AA-DCC5-BAA53DA3F2F7}"/>
          </ac:cxnSpMkLst>
        </pc:cxnChg>
      </pc:sldChg>
      <pc:sldChg chg="del">
        <pc:chgData name="Weifeng Xu" userId="e7aed605-a3dd-4d5a-a692-a87037af107b" providerId="ADAL" clId="{863B83CA-5328-4168-8325-FBF1CEEFE2AC}" dt="2022-06-20T21:12:35.058" v="2091" actId="47"/>
        <pc:sldMkLst>
          <pc:docMk/>
          <pc:sldMk cId="560185949" sldId="272"/>
        </pc:sldMkLst>
      </pc:sldChg>
      <pc:sldChg chg="addSp modSp mod modClrScheme chgLayout">
        <pc:chgData name="Weifeng Xu" userId="e7aed605-a3dd-4d5a-a692-a87037af107b" providerId="ADAL" clId="{863B83CA-5328-4168-8325-FBF1CEEFE2AC}" dt="2022-06-20T13:54:51.420" v="350" actId="20577"/>
        <pc:sldMkLst>
          <pc:docMk/>
          <pc:sldMk cId="1254342342" sldId="276"/>
        </pc:sldMkLst>
        <pc:spChg chg="add mod ord">
          <ac:chgData name="Weifeng Xu" userId="e7aed605-a3dd-4d5a-a692-a87037af107b" providerId="ADAL" clId="{863B83CA-5328-4168-8325-FBF1CEEFE2AC}" dt="2022-06-20T13:54:16.812" v="319" actId="20577"/>
          <ac:spMkLst>
            <pc:docMk/>
            <pc:sldMk cId="1254342342" sldId="276"/>
            <ac:spMk id="2" creationId="{8FA33F23-2E3F-DC5E-03B3-956F1ED418EE}"/>
          </ac:spMkLst>
        </pc:spChg>
        <pc:spChg chg="mod ord">
          <ac:chgData name="Weifeng Xu" userId="e7aed605-a3dd-4d5a-a692-a87037af107b" providerId="ADAL" clId="{863B83CA-5328-4168-8325-FBF1CEEFE2AC}" dt="2022-06-20T13:54:51.420" v="350" actId="20577"/>
          <ac:spMkLst>
            <pc:docMk/>
            <pc:sldMk cId="1254342342" sldId="276"/>
            <ac:spMk id="4" creationId="{6FDF3C3F-F368-496B-8E16-30DE47566CC5}"/>
          </ac:spMkLst>
        </pc:spChg>
      </pc:sldChg>
      <pc:sldChg chg="modSp mod">
        <pc:chgData name="Weifeng Xu" userId="e7aed605-a3dd-4d5a-a692-a87037af107b" providerId="ADAL" clId="{863B83CA-5328-4168-8325-FBF1CEEFE2AC}" dt="2022-06-21T00:57:39.400" v="2318" actId="6549"/>
        <pc:sldMkLst>
          <pc:docMk/>
          <pc:sldMk cId="2164903413" sldId="277"/>
        </pc:sldMkLst>
        <pc:spChg chg="mod">
          <ac:chgData name="Weifeng Xu" userId="e7aed605-a3dd-4d5a-a692-a87037af107b" providerId="ADAL" clId="{863B83CA-5328-4168-8325-FBF1CEEFE2AC}" dt="2022-06-21T00:57:39.400" v="2318" actId="6549"/>
          <ac:spMkLst>
            <pc:docMk/>
            <pc:sldMk cId="2164903413" sldId="277"/>
            <ac:spMk id="5" creationId="{49BD97D9-D8A3-4ADB-BA3B-74729FC1CED4}"/>
          </ac:spMkLst>
        </pc:spChg>
      </pc:sldChg>
      <pc:sldChg chg="modSp mod">
        <pc:chgData name="Weifeng Xu" userId="e7aed605-a3dd-4d5a-a692-a87037af107b" providerId="ADAL" clId="{863B83CA-5328-4168-8325-FBF1CEEFE2AC}" dt="2022-06-22T13:15:37.234" v="9623" actId="27636"/>
        <pc:sldMkLst>
          <pc:docMk/>
          <pc:sldMk cId="2898030029" sldId="278"/>
        </pc:sldMkLst>
        <pc:spChg chg="mod">
          <ac:chgData name="Weifeng Xu" userId="e7aed605-a3dd-4d5a-a692-a87037af107b" providerId="ADAL" clId="{863B83CA-5328-4168-8325-FBF1CEEFE2AC}" dt="2022-06-21T01:01:31.924" v="2392" actId="20577"/>
          <ac:spMkLst>
            <pc:docMk/>
            <pc:sldMk cId="2898030029" sldId="278"/>
            <ac:spMk id="2" creationId="{1BA2F095-7521-4B17-84A3-4B175081FEEA}"/>
          </ac:spMkLst>
        </pc:spChg>
        <pc:spChg chg="mod">
          <ac:chgData name="Weifeng Xu" userId="e7aed605-a3dd-4d5a-a692-a87037af107b" providerId="ADAL" clId="{863B83CA-5328-4168-8325-FBF1CEEFE2AC}" dt="2022-06-22T13:15:37.234" v="9623" actId="27636"/>
          <ac:spMkLst>
            <pc:docMk/>
            <pc:sldMk cId="2898030029" sldId="278"/>
            <ac:spMk id="3" creationId="{47E57EC5-F57A-41F2-836C-910566B23FD5}"/>
          </ac:spMkLst>
        </pc:spChg>
      </pc:sldChg>
      <pc:sldChg chg="del">
        <pc:chgData name="Weifeng Xu" userId="e7aed605-a3dd-4d5a-a692-a87037af107b" providerId="ADAL" clId="{863B83CA-5328-4168-8325-FBF1CEEFE2AC}" dt="2022-06-21T01:04:37.457" v="2411" actId="47"/>
        <pc:sldMkLst>
          <pc:docMk/>
          <pc:sldMk cId="3361519109" sldId="279"/>
        </pc:sldMkLst>
      </pc:sldChg>
      <pc:sldChg chg="addSp delSp modSp mod modClrScheme chgLayout">
        <pc:chgData name="Weifeng Xu" userId="e7aed605-a3dd-4d5a-a692-a87037af107b" providerId="ADAL" clId="{863B83CA-5328-4168-8325-FBF1CEEFE2AC}" dt="2022-06-21T03:45:45.996" v="4149" actId="21"/>
        <pc:sldMkLst>
          <pc:docMk/>
          <pc:sldMk cId="3853276873" sldId="350"/>
        </pc:sldMkLst>
        <pc:spChg chg="del mod">
          <ac:chgData name="Weifeng Xu" userId="e7aed605-a3dd-4d5a-a692-a87037af107b" providerId="ADAL" clId="{863B83CA-5328-4168-8325-FBF1CEEFE2AC}" dt="2022-06-20T19:47:26.986" v="1393" actId="700"/>
          <ac:spMkLst>
            <pc:docMk/>
            <pc:sldMk cId="3853276873" sldId="350"/>
            <ac:spMk id="2" creationId="{B1D3D8C2-35E5-1975-70B9-B8F8BAD1E93F}"/>
          </ac:spMkLst>
        </pc:spChg>
        <pc:spChg chg="mod">
          <ac:chgData name="Weifeng Xu" userId="e7aed605-a3dd-4d5a-a692-a87037af107b" providerId="ADAL" clId="{863B83CA-5328-4168-8325-FBF1CEEFE2AC}" dt="2022-06-20T19:35:06.948" v="1295" actId="207"/>
          <ac:spMkLst>
            <pc:docMk/>
            <pc:sldMk cId="3853276873" sldId="350"/>
            <ac:spMk id="13" creationId="{565A5A67-4D70-4CF3-9781-EBBE69330FBC}"/>
          </ac:spMkLst>
        </pc:spChg>
        <pc:spChg chg="mod">
          <ac:chgData name="Weifeng Xu" userId="e7aed605-a3dd-4d5a-a692-a87037af107b" providerId="ADAL" clId="{863B83CA-5328-4168-8325-FBF1CEEFE2AC}" dt="2022-06-20T19:35:16.466" v="1297" actId="207"/>
          <ac:spMkLst>
            <pc:docMk/>
            <pc:sldMk cId="3853276873" sldId="350"/>
            <ac:spMk id="14" creationId="{359E0BB3-12C1-66A1-9AC9-496393E4DC75}"/>
          </ac:spMkLst>
        </pc:spChg>
        <pc:spChg chg="add mod">
          <ac:chgData name="Weifeng Xu" userId="e7aed605-a3dd-4d5a-a692-a87037af107b" providerId="ADAL" clId="{863B83CA-5328-4168-8325-FBF1CEEFE2AC}" dt="2022-06-20T21:10:02.895" v="2067" actId="14100"/>
          <ac:spMkLst>
            <pc:docMk/>
            <pc:sldMk cId="3853276873" sldId="350"/>
            <ac:spMk id="16" creationId="{344C0864-39A0-56BB-AA2B-7412D0D848E6}"/>
          </ac:spMkLst>
        </pc:spChg>
        <pc:spChg chg="add del mod">
          <ac:chgData name="Weifeng Xu" userId="e7aed605-a3dd-4d5a-a692-a87037af107b" providerId="ADAL" clId="{863B83CA-5328-4168-8325-FBF1CEEFE2AC}" dt="2022-06-21T03:45:45.996" v="4149" actId="21"/>
          <ac:spMkLst>
            <pc:docMk/>
            <pc:sldMk cId="3853276873" sldId="350"/>
            <ac:spMk id="18" creationId="{B3FC3D1D-9DBB-F30C-496F-7149EE777615}"/>
          </ac:spMkLst>
        </pc:spChg>
        <pc:picChg chg="mod">
          <ac:chgData name="Weifeng Xu" userId="e7aed605-a3dd-4d5a-a692-a87037af107b" providerId="ADAL" clId="{863B83CA-5328-4168-8325-FBF1CEEFE2AC}" dt="2022-06-20T19:42:28.580" v="1380" actId="1076"/>
          <ac:picMkLst>
            <pc:docMk/>
            <pc:sldMk cId="3853276873" sldId="350"/>
            <ac:picMk id="42" creationId="{B00605CF-2CC1-1538-744D-A76E2677E59F}"/>
          </ac:picMkLst>
        </pc:picChg>
      </pc:sldChg>
      <pc:sldChg chg="modSp mod delCm">
        <pc:chgData name="Weifeng Xu" userId="e7aed605-a3dd-4d5a-a692-a87037af107b" providerId="ADAL" clId="{863B83CA-5328-4168-8325-FBF1CEEFE2AC}" dt="2022-06-21T03:13:47.184" v="3840" actId="108"/>
        <pc:sldMkLst>
          <pc:docMk/>
          <pc:sldMk cId="3635473222" sldId="362"/>
        </pc:sldMkLst>
        <pc:spChg chg="mod">
          <ac:chgData name="Weifeng Xu" userId="e7aed605-a3dd-4d5a-a692-a87037af107b" providerId="ADAL" clId="{863B83CA-5328-4168-8325-FBF1CEEFE2AC}" dt="2022-06-21T03:13:47.184" v="3840" actId="108"/>
          <ac:spMkLst>
            <pc:docMk/>
            <pc:sldMk cId="3635473222" sldId="362"/>
            <ac:spMk id="6" creationId="{A4B30B02-1AE8-F317-9927-204CE706607B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4" creationId="{8D8B5A58-7D54-B1C7-DB39-DA49B444E0E6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5" creationId="{77BFCEB4-F6D6-BB33-705A-88DBDD5DA494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6" creationId="{431F38ED-0D30-8470-C143-3805D7009EE7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7" creationId="{68B97A7C-89D4-2C1D-9ECA-E6B3DA349846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8" creationId="{2399C1B5-2FA0-5798-613A-7CA74FFBD7B2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19" creationId="{8F4C0AAB-6610-6ACE-F146-88F9F07433A2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20" creationId="{BE4EB404-43E6-08B4-B717-0DFD0F9A955E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26" creationId="{24ECC24A-0894-37CD-561C-EEE64B792252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33" creationId="{4ABF94B4-1570-A935-15FB-C9A1EFB1DDA2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37" creationId="{E6866E47-28A5-74C7-8C44-1A6D1A5EA1E7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38" creationId="{0BCE3EFF-639D-077F-7B91-373AC4D681E5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1" creationId="{BBF481D9-A3F3-AF1C-57C3-F12883184577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2" creationId="{143D634B-B7AD-2C52-11C9-54E48B04BBE4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4" creationId="{13B28630-3EF8-1BDF-0A17-96CBBF620C58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5" creationId="{6C7745EA-55D5-304C-9DD2-FE1299CA0C43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6" creationId="{B1FD934D-7117-69F5-EBE6-42564BFC808F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7" creationId="{36863F4E-C73F-172C-D111-5E0DCB0843E2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49" creationId="{048FF1CE-C842-C858-BDA9-258CBD3C0DBC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54" creationId="{072CCE4F-720F-71A4-9A6D-129E7ACE70AA}"/>
          </ac:spMkLst>
        </pc:spChg>
        <pc:spChg chg="mod">
          <ac:chgData name="Weifeng Xu" userId="e7aed605-a3dd-4d5a-a692-a87037af107b" providerId="ADAL" clId="{863B83CA-5328-4168-8325-FBF1CEEFE2AC}" dt="2022-06-21T02:00:22.779" v="3301" actId="1036"/>
          <ac:spMkLst>
            <pc:docMk/>
            <pc:sldMk cId="3635473222" sldId="362"/>
            <ac:spMk id="58" creationId="{90891D1C-9A10-60FE-D0AD-3E1301D7015A}"/>
          </ac:spMkLst>
        </pc:spChg>
        <pc:spChg chg="mod">
          <ac:chgData name="Weifeng Xu" userId="e7aed605-a3dd-4d5a-a692-a87037af107b" providerId="ADAL" clId="{863B83CA-5328-4168-8325-FBF1CEEFE2AC}" dt="2022-06-21T02:00:28.435" v="3302" actId="1076"/>
          <ac:spMkLst>
            <pc:docMk/>
            <pc:sldMk cId="3635473222" sldId="362"/>
            <ac:spMk id="64" creationId="{D1687ECA-86C2-DDC0-D083-F4AECDB8A390}"/>
          </ac:spMkLst>
        </pc:spChg>
        <pc:picChg chg="mod">
          <ac:chgData name="Weifeng Xu" userId="e7aed605-a3dd-4d5a-a692-a87037af107b" providerId="ADAL" clId="{863B83CA-5328-4168-8325-FBF1CEEFE2AC}" dt="2022-06-21T02:00:22.779" v="3301" actId="1036"/>
          <ac:picMkLst>
            <pc:docMk/>
            <pc:sldMk cId="3635473222" sldId="362"/>
            <ac:picMk id="3" creationId="{18B8966A-6D54-494B-F069-05618045B179}"/>
          </ac:picMkLst>
        </pc:pic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23" creationId="{48C45B1A-EF94-C9C7-D74B-BB79EE913E3C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27" creationId="{9B4EC2BA-432B-71B1-48B4-2CAF9CC1250C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30" creationId="{A3897CBB-0701-1BCD-53D5-A86A0CBB8127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34" creationId="{AFADBD79-7F1A-2B23-33C4-7F3BA1BB5843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39" creationId="{58B42174-58DA-B943-2925-37E870668045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43" creationId="{FCD4232F-351A-270E-7A57-641FA7EC9D1D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48" creationId="{F086F748-2891-31DE-E882-F8049F780548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50" creationId="{AC46E909-E2F0-5D4F-828F-B2BA1075AADA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56" creationId="{3F726F4D-C7DC-F696-E290-E595B95F7148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60" creationId="{B6EACBDF-E97A-9799-3EBA-66E3A6B80EBC}"/>
          </ac:cxnSpMkLst>
        </pc:cxnChg>
        <pc:cxnChg chg="mod">
          <ac:chgData name="Weifeng Xu" userId="e7aed605-a3dd-4d5a-a692-a87037af107b" providerId="ADAL" clId="{863B83CA-5328-4168-8325-FBF1CEEFE2AC}" dt="2022-06-21T02:00:22.779" v="3301" actId="1036"/>
          <ac:cxnSpMkLst>
            <pc:docMk/>
            <pc:sldMk cId="3635473222" sldId="362"/>
            <ac:cxnSpMk id="62" creationId="{49D81974-131B-17EE-E345-16A8576FFFB6}"/>
          </ac:cxnSpMkLst>
        </pc:cxnChg>
      </pc:sldChg>
      <pc:sldChg chg="addSp delSp modSp mod ord modClrScheme chgLayout">
        <pc:chgData name="Weifeng Xu" userId="e7aed605-a3dd-4d5a-a692-a87037af107b" providerId="ADAL" clId="{863B83CA-5328-4168-8325-FBF1CEEFE2AC}" dt="2022-06-22T13:08:26.742" v="9620" actId="20577"/>
        <pc:sldMkLst>
          <pc:docMk/>
          <pc:sldMk cId="71413888" sldId="428"/>
        </pc:sldMkLst>
        <pc:spChg chg="del mod">
          <ac:chgData name="Weifeng Xu" userId="e7aed605-a3dd-4d5a-a692-a87037af107b" providerId="ADAL" clId="{863B83CA-5328-4168-8325-FBF1CEEFE2AC}" dt="2022-06-20T19:48:55.051" v="1402" actId="478"/>
          <ac:spMkLst>
            <pc:docMk/>
            <pc:sldMk cId="71413888" sldId="428"/>
            <ac:spMk id="2" creationId="{AEB93EE4-562F-A33C-8291-5B7B40D32F27}"/>
          </ac:spMkLst>
        </pc:spChg>
        <pc:spChg chg="add mod">
          <ac:chgData name="Weifeng Xu" userId="e7aed605-a3dd-4d5a-a692-a87037af107b" providerId="ADAL" clId="{863B83CA-5328-4168-8325-FBF1CEEFE2AC}" dt="2022-06-20T19:49:04.619" v="1404" actId="1076"/>
          <ac:spMkLst>
            <pc:docMk/>
            <pc:sldMk cId="71413888" sldId="428"/>
            <ac:spMk id="21" creationId="{02A07AE2-9C9B-68F7-FCA8-57E6817A2BD5}"/>
          </ac:spMkLst>
        </pc:spChg>
        <pc:spChg chg="add del mod">
          <ac:chgData name="Weifeng Xu" userId="e7aed605-a3dd-4d5a-a692-a87037af107b" providerId="ADAL" clId="{863B83CA-5328-4168-8325-FBF1CEEFE2AC}" dt="2022-06-20T19:48:58.019" v="1403" actId="700"/>
          <ac:spMkLst>
            <pc:docMk/>
            <pc:sldMk cId="71413888" sldId="428"/>
            <ac:spMk id="24" creationId="{9C462D43-F6EB-CF10-B508-1643D2A9224D}"/>
          </ac:spMkLst>
        </pc:spChg>
        <pc:spChg chg="mod">
          <ac:chgData name="Weifeng Xu" userId="e7aed605-a3dd-4d5a-a692-a87037af107b" providerId="ADAL" clId="{863B83CA-5328-4168-8325-FBF1CEEFE2AC}" dt="2022-06-20T19:49:04.619" v="1404" actId="1076"/>
          <ac:spMkLst>
            <pc:docMk/>
            <pc:sldMk cId="71413888" sldId="428"/>
            <ac:spMk id="28" creationId="{C8EFBD64-E100-42AB-26AB-E29EAC8719F8}"/>
          </ac:spMkLst>
        </pc:spChg>
        <pc:spChg chg="mod">
          <ac:chgData name="Weifeng Xu" userId="e7aed605-a3dd-4d5a-a692-a87037af107b" providerId="ADAL" clId="{863B83CA-5328-4168-8325-FBF1CEEFE2AC}" dt="2022-06-22T13:08:26.742" v="9620" actId="20577"/>
          <ac:spMkLst>
            <pc:docMk/>
            <pc:sldMk cId="71413888" sldId="428"/>
            <ac:spMk id="29" creationId="{6524EBC1-A011-F13C-E1C3-761A4046AD31}"/>
          </ac:spMkLst>
        </pc:spChg>
        <pc:spChg chg="mod">
          <ac:chgData name="Weifeng Xu" userId="e7aed605-a3dd-4d5a-a692-a87037af107b" providerId="ADAL" clId="{863B83CA-5328-4168-8325-FBF1CEEFE2AC}" dt="2022-06-22T13:06:59.375" v="9526" actId="20577"/>
          <ac:spMkLst>
            <pc:docMk/>
            <pc:sldMk cId="71413888" sldId="428"/>
            <ac:spMk id="30" creationId="{91579511-EC05-45F2-B8B8-AF3C0F967B9A}"/>
          </ac:spMkLst>
        </pc:spChg>
        <pc:spChg chg="mod">
          <ac:chgData name="Weifeng Xu" userId="e7aed605-a3dd-4d5a-a692-a87037af107b" providerId="ADAL" clId="{863B83CA-5328-4168-8325-FBF1CEEFE2AC}" dt="2022-06-20T19:49:04.619" v="1404" actId="1076"/>
          <ac:spMkLst>
            <pc:docMk/>
            <pc:sldMk cId="71413888" sldId="428"/>
            <ac:spMk id="34" creationId="{CFCCC0B6-45DC-88AF-50B2-07AB387CE18E}"/>
          </ac:spMkLst>
        </pc:spChg>
        <pc:spChg chg="mod">
          <ac:chgData name="Weifeng Xu" userId="e7aed605-a3dd-4d5a-a692-a87037af107b" providerId="ADAL" clId="{863B83CA-5328-4168-8325-FBF1CEEFE2AC}" dt="2022-06-20T19:49:04.619" v="1404" actId="1076"/>
          <ac:spMkLst>
            <pc:docMk/>
            <pc:sldMk cId="71413888" sldId="428"/>
            <ac:spMk id="35" creationId="{02FD323A-A53D-E004-1B06-3BDF921EA802}"/>
          </ac:spMkLst>
        </pc:spChg>
        <pc:spChg chg="mod">
          <ac:chgData name="Weifeng Xu" userId="e7aed605-a3dd-4d5a-a692-a87037af107b" providerId="ADAL" clId="{863B83CA-5328-4168-8325-FBF1CEEFE2AC}" dt="2022-06-20T19:49:04.619" v="1404" actId="1076"/>
          <ac:spMkLst>
            <pc:docMk/>
            <pc:sldMk cId="71413888" sldId="428"/>
            <ac:spMk id="36" creationId="{EC345EE6-E2BF-213F-4D50-24087169678C}"/>
          </ac:spMkLst>
        </pc:spChg>
        <pc:picChg chg="mod">
          <ac:chgData name="Weifeng Xu" userId="e7aed605-a3dd-4d5a-a692-a87037af107b" providerId="ADAL" clId="{863B83CA-5328-4168-8325-FBF1CEEFE2AC}" dt="2022-06-20T19:49:04.619" v="1404" actId="1076"/>
          <ac:picMkLst>
            <pc:docMk/>
            <pc:sldMk cId="71413888" sldId="428"/>
            <ac:picMk id="4" creationId="{B62D6173-316F-C387-3706-6F6F02362E79}"/>
          </ac:picMkLst>
        </pc:picChg>
        <pc:cxnChg chg="add mod">
          <ac:chgData name="Weifeng Xu" userId="e7aed605-a3dd-4d5a-a692-a87037af107b" providerId="ADAL" clId="{863B83CA-5328-4168-8325-FBF1CEEFE2AC}" dt="2022-06-20T19:49:04.619" v="1404" actId="1076"/>
          <ac:cxnSpMkLst>
            <pc:docMk/>
            <pc:sldMk cId="71413888" sldId="428"/>
            <ac:cxnSpMk id="17" creationId="{CFB96E87-65C3-91CE-E2E0-79F89C76E29E}"/>
          </ac:cxnSpMkLst>
        </pc:cxnChg>
        <pc:cxnChg chg="add mod">
          <ac:chgData name="Weifeng Xu" userId="e7aed605-a3dd-4d5a-a692-a87037af107b" providerId="ADAL" clId="{863B83CA-5328-4168-8325-FBF1CEEFE2AC}" dt="2022-06-22T13:08:23.868" v="9619" actId="14100"/>
          <ac:cxnSpMkLst>
            <pc:docMk/>
            <pc:sldMk cId="71413888" sldId="428"/>
            <ac:cxnSpMk id="19" creationId="{5507C829-2476-308F-E57B-15FE91D771B4}"/>
          </ac:cxnSpMkLst>
        </pc:cxnChg>
        <pc:cxnChg chg="add mod">
          <ac:chgData name="Weifeng Xu" userId="e7aed605-a3dd-4d5a-a692-a87037af107b" providerId="ADAL" clId="{863B83CA-5328-4168-8325-FBF1CEEFE2AC}" dt="2022-06-20T19:49:04.619" v="1404" actId="1076"/>
          <ac:cxnSpMkLst>
            <pc:docMk/>
            <pc:sldMk cId="71413888" sldId="428"/>
            <ac:cxnSpMk id="22" creationId="{C2D04270-F948-AC35-D1E7-241AD62F9D33}"/>
          </ac:cxnSpMkLst>
        </pc:cxnChg>
        <pc:cxnChg chg="mod">
          <ac:chgData name="Weifeng Xu" userId="e7aed605-a3dd-4d5a-a692-a87037af107b" providerId="ADAL" clId="{863B83CA-5328-4168-8325-FBF1CEEFE2AC}" dt="2022-06-20T19:49:04.619" v="1404" actId="1076"/>
          <ac:cxnSpMkLst>
            <pc:docMk/>
            <pc:sldMk cId="71413888" sldId="428"/>
            <ac:cxnSpMk id="38" creationId="{8037B9B5-2678-5232-BE43-21FCF8ED40EE}"/>
          </ac:cxnSpMkLst>
        </pc:cxnChg>
        <pc:cxnChg chg="mod">
          <ac:chgData name="Weifeng Xu" userId="e7aed605-a3dd-4d5a-a692-a87037af107b" providerId="ADAL" clId="{863B83CA-5328-4168-8325-FBF1CEEFE2AC}" dt="2022-06-22T13:08:23.868" v="9619" actId="14100"/>
          <ac:cxnSpMkLst>
            <pc:docMk/>
            <pc:sldMk cId="71413888" sldId="428"/>
            <ac:cxnSpMk id="40" creationId="{718A0D0C-3C73-B0A4-96C6-D7A79CEC1114}"/>
          </ac:cxnSpMkLst>
        </pc:cxnChg>
        <pc:cxnChg chg="mod">
          <ac:chgData name="Weifeng Xu" userId="e7aed605-a3dd-4d5a-a692-a87037af107b" providerId="ADAL" clId="{863B83CA-5328-4168-8325-FBF1CEEFE2AC}" dt="2022-06-22T13:06:59.199" v="9525" actId="20577"/>
          <ac:cxnSpMkLst>
            <pc:docMk/>
            <pc:sldMk cId="71413888" sldId="428"/>
            <ac:cxnSpMk id="43" creationId="{823CCD03-41D9-78C8-2544-5C67F85819BA}"/>
          </ac:cxnSpMkLst>
        </pc:cxnChg>
      </pc:sldChg>
      <pc:sldChg chg="addSp delSp modSp mod ord modClrScheme chgLayout">
        <pc:chgData name="Weifeng Xu" userId="e7aed605-a3dd-4d5a-a692-a87037af107b" providerId="ADAL" clId="{863B83CA-5328-4168-8325-FBF1CEEFE2AC}" dt="2022-06-21T05:32:22.353" v="4861"/>
        <pc:sldMkLst>
          <pc:docMk/>
          <pc:sldMk cId="1519506195" sldId="429"/>
        </pc:sldMkLst>
        <pc:spChg chg="add mod">
          <ac:chgData name="Weifeng Xu" userId="e7aed605-a3dd-4d5a-a692-a87037af107b" providerId="ADAL" clId="{863B83CA-5328-4168-8325-FBF1CEEFE2AC}" dt="2022-06-21T04:13:45.578" v="4265" actId="1076"/>
          <ac:spMkLst>
            <pc:docMk/>
            <pc:sldMk cId="1519506195" sldId="429"/>
            <ac:spMk id="2" creationId="{7C3B1313-D94C-34BA-C471-B26091DA7723}"/>
          </ac:spMkLst>
        </pc:spChg>
        <pc:spChg chg="del mod">
          <ac:chgData name="Weifeng Xu" userId="e7aed605-a3dd-4d5a-a692-a87037af107b" providerId="ADAL" clId="{863B83CA-5328-4168-8325-FBF1CEEFE2AC}" dt="2022-06-20T19:49:57.189" v="1406" actId="700"/>
          <ac:spMkLst>
            <pc:docMk/>
            <pc:sldMk cId="1519506195" sldId="429"/>
            <ac:spMk id="2" creationId="{B1D3D8C2-35E5-1975-70B9-B8F8BAD1E93F}"/>
          </ac:spMkLst>
        </pc:spChg>
        <pc:spChg chg="add mod">
          <ac:chgData name="Weifeng Xu" userId="e7aed605-a3dd-4d5a-a692-a87037af107b" providerId="ADAL" clId="{863B83CA-5328-4168-8325-FBF1CEEFE2AC}" dt="2022-06-20T21:10:20.186" v="2090" actId="14100"/>
          <ac:spMkLst>
            <pc:docMk/>
            <pc:sldMk cId="1519506195" sldId="429"/>
            <ac:spMk id="20" creationId="{FF0B6C77-4AC6-5F81-F36B-25848AA30E3A}"/>
          </ac:spMkLst>
        </pc:spChg>
        <pc:spChg chg="add mod">
          <ac:chgData name="Weifeng Xu" userId="e7aed605-a3dd-4d5a-a692-a87037af107b" providerId="ADAL" clId="{863B83CA-5328-4168-8325-FBF1CEEFE2AC}" dt="2022-06-21T04:13:14.877" v="4242" actId="14100"/>
          <ac:spMkLst>
            <pc:docMk/>
            <pc:sldMk cId="1519506195" sldId="429"/>
            <ac:spMk id="21" creationId="{5CB51276-31E5-0147-8ABF-47CD3A71729D}"/>
          </ac:spMkLst>
        </pc:spChg>
        <pc:cxnChg chg="add mod">
          <ac:chgData name="Weifeng Xu" userId="e7aed605-a3dd-4d5a-a692-a87037af107b" providerId="ADAL" clId="{863B83CA-5328-4168-8325-FBF1CEEFE2AC}" dt="2022-06-21T04:13:52.372" v="4267" actId="13822"/>
          <ac:cxnSpMkLst>
            <pc:docMk/>
            <pc:sldMk cId="1519506195" sldId="429"/>
            <ac:cxnSpMk id="4" creationId="{52D1F53E-C550-D529-D20E-F573FAEF4254}"/>
          </ac:cxnSpMkLst>
        </pc:cxnChg>
      </pc:sldChg>
      <pc:sldChg chg="delSp modSp mod modClrScheme chgLayout">
        <pc:chgData name="Weifeng Xu" userId="e7aed605-a3dd-4d5a-a692-a87037af107b" providerId="ADAL" clId="{863B83CA-5328-4168-8325-FBF1CEEFE2AC}" dt="2022-06-21T00:55:52.130" v="2290" actId="700"/>
        <pc:sldMkLst>
          <pc:docMk/>
          <pc:sldMk cId="591543152" sldId="430"/>
        </pc:sldMkLst>
        <pc:spChg chg="del mod">
          <ac:chgData name="Weifeng Xu" userId="e7aed605-a3dd-4d5a-a692-a87037af107b" providerId="ADAL" clId="{863B83CA-5328-4168-8325-FBF1CEEFE2AC}" dt="2022-06-21T00:55:52.130" v="2290" actId="700"/>
          <ac:spMkLst>
            <pc:docMk/>
            <pc:sldMk cId="591543152" sldId="430"/>
            <ac:spMk id="6" creationId="{A4B30B02-1AE8-F317-9927-204CE706607B}"/>
          </ac:spMkLst>
        </pc:spChg>
      </pc:sldChg>
      <pc:sldChg chg="modSp mod">
        <pc:chgData name="Weifeng Xu" userId="e7aed605-a3dd-4d5a-a692-a87037af107b" providerId="ADAL" clId="{863B83CA-5328-4168-8325-FBF1CEEFE2AC}" dt="2022-06-20T19:17:26.072" v="1017"/>
        <pc:sldMkLst>
          <pc:docMk/>
          <pc:sldMk cId="4106793078" sldId="431"/>
        </pc:sldMkLst>
        <pc:spChg chg="mod">
          <ac:chgData name="Weifeng Xu" userId="e7aed605-a3dd-4d5a-a692-a87037af107b" providerId="ADAL" clId="{863B83CA-5328-4168-8325-FBF1CEEFE2AC}" dt="2022-06-20T19:17:26.072" v="1017"/>
          <ac:spMkLst>
            <pc:docMk/>
            <pc:sldMk cId="4106793078" sldId="431"/>
            <ac:spMk id="4" creationId="{672EE16B-A48A-89A1-5016-306F2D18A3F3}"/>
          </ac:spMkLst>
        </pc:spChg>
      </pc:sldChg>
      <pc:sldChg chg="del">
        <pc:chgData name="Weifeng Xu" userId="e7aed605-a3dd-4d5a-a692-a87037af107b" providerId="ADAL" clId="{863B83CA-5328-4168-8325-FBF1CEEFE2AC}" dt="2022-06-21T02:21:45.589" v="3492" actId="47"/>
        <pc:sldMkLst>
          <pc:docMk/>
          <pc:sldMk cId="4066203515" sldId="442"/>
        </pc:sldMkLst>
      </pc:sldChg>
      <pc:sldChg chg="ord">
        <pc:chgData name="Weifeng Xu" userId="e7aed605-a3dd-4d5a-a692-a87037af107b" providerId="ADAL" clId="{863B83CA-5328-4168-8325-FBF1CEEFE2AC}" dt="2022-06-21T04:39:06.602" v="4443"/>
        <pc:sldMkLst>
          <pc:docMk/>
          <pc:sldMk cId="3939365200" sldId="477"/>
        </pc:sldMkLst>
      </pc:sldChg>
      <pc:sldChg chg="modSp mod">
        <pc:chgData name="Weifeng Xu" userId="e7aed605-a3dd-4d5a-a692-a87037af107b" providerId="ADAL" clId="{863B83CA-5328-4168-8325-FBF1CEEFE2AC}" dt="2022-06-21T05:34:10.119" v="4870" actId="2711"/>
        <pc:sldMkLst>
          <pc:docMk/>
          <pc:sldMk cId="1256198059" sldId="521"/>
        </pc:sldMkLst>
        <pc:spChg chg="mod">
          <ac:chgData name="Weifeng Xu" userId="e7aed605-a3dd-4d5a-a692-a87037af107b" providerId="ADAL" clId="{863B83CA-5328-4168-8325-FBF1CEEFE2AC}" dt="2022-06-21T05:34:10.119" v="4870" actId="2711"/>
          <ac:spMkLst>
            <pc:docMk/>
            <pc:sldMk cId="1256198059" sldId="521"/>
            <ac:spMk id="4" creationId="{A858A8E5-FA83-6B24-EE08-5485941D3A18}"/>
          </ac:spMkLst>
        </pc:spChg>
      </pc:sldChg>
      <pc:sldChg chg="addSp delSp modSp mod">
        <pc:chgData name="Weifeng Xu" userId="e7aed605-a3dd-4d5a-a692-a87037af107b" providerId="ADAL" clId="{863B83CA-5328-4168-8325-FBF1CEEFE2AC}" dt="2022-06-20T19:21:38.042" v="1067" actId="21"/>
        <pc:sldMkLst>
          <pc:docMk/>
          <pc:sldMk cId="333853268" sldId="522"/>
        </pc:sldMkLst>
        <pc:spChg chg="add del mod">
          <ac:chgData name="Weifeng Xu" userId="e7aed605-a3dd-4d5a-a692-a87037af107b" providerId="ADAL" clId="{863B83CA-5328-4168-8325-FBF1CEEFE2AC}" dt="2022-06-20T19:21:38.042" v="1067" actId="21"/>
          <ac:spMkLst>
            <pc:docMk/>
            <pc:sldMk cId="333853268" sldId="522"/>
            <ac:spMk id="5" creationId="{672D141D-A5E9-BA90-A3D8-06EAC2DDDECF}"/>
          </ac:spMkLst>
        </pc:spChg>
        <pc:spChg chg="mod">
          <ac:chgData name="Weifeng Xu" userId="e7aed605-a3dd-4d5a-a692-a87037af107b" providerId="ADAL" clId="{863B83CA-5328-4168-8325-FBF1CEEFE2AC}" dt="2022-06-20T19:18:12.876" v="1039"/>
          <ac:spMkLst>
            <pc:docMk/>
            <pc:sldMk cId="333853268" sldId="522"/>
            <ac:spMk id="6" creationId="{7CFFE08B-5104-5252-BC10-451C01FAED27}"/>
          </ac:spMkLst>
        </pc:spChg>
        <pc:picChg chg="add del mod">
          <ac:chgData name="Weifeng Xu" userId="e7aed605-a3dd-4d5a-a692-a87037af107b" providerId="ADAL" clId="{863B83CA-5328-4168-8325-FBF1CEEFE2AC}" dt="2022-06-20T19:21:34.879" v="1066" actId="478"/>
          <ac:picMkLst>
            <pc:docMk/>
            <pc:sldMk cId="333853268" sldId="522"/>
            <ac:picMk id="3" creationId="{90DC0630-AC84-C115-65FF-5BB523D8043A}"/>
          </ac:picMkLst>
        </pc:picChg>
      </pc:sldChg>
      <pc:sldChg chg="addSp delSp modSp mod modNotesTx">
        <pc:chgData name="Weifeng Xu" userId="e7aed605-a3dd-4d5a-a692-a87037af107b" providerId="ADAL" clId="{863B83CA-5328-4168-8325-FBF1CEEFE2AC}" dt="2022-06-21T12:32:01.565" v="5371" actId="108"/>
        <pc:sldMkLst>
          <pc:docMk/>
          <pc:sldMk cId="2479351167" sldId="524"/>
        </pc:sldMkLst>
        <pc:spChg chg="mod">
          <ac:chgData name="Weifeng Xu" userId="e7aed605-a3dd-4d5a-a692-a87037af107b" providerId="ADAL" clId="{863B83CA-5328-4168-8325-FBF1CEEFE2AC}" dt="2022-06-21T12:32:01.565" v="5371" actId="108"/>
          <ac:spMkLst>
            <pc:docMk/>
            <pc:sldMk cId="2479351167" sldId="524"/>
            <ac:spMk id="2" creationId="{7A946CF6-16B0-3571-B7C3-A489F984EBB3}"/>
          </ac:spMkLst>
        </pc:spChg>
        <pc:spChg chg="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3" creationId="{2A41244C-D0AC-2268-323B-FB4E142B1403}"/>
          </ac:spMkLst>
        </pc:spChg>
        <pc:spChg chg="add 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5" creationId="{4AA2BEDD-0BAD-98E3-31D0-04942AB29B6F}"/>
          </ac:spMkLst>
        </pc:spChg>
        <pc:spChg chg="del mod">
          <ac:chgData name="Weifeng Xu" userId="e7aed605-a3dd-4d5a-a692-a87037af107b" providerId="ADAL" clId="{863B83CA-5328-4168-8325-FBF1CEEFE2AC}" dt="2022-06-21T01:48:55.013" v="3024" actId="478"/>
          <ac:spMkLst>
            <pc:docMk/>
            <pc:sldMk cId="2479351167" sldId="524"/>
            <ac:spMk id="9" creationId="{1E34C46C-3A37-6BC6-74DF-16C4BD2E39BA}"/>
          </ac:spMkLst>
        </pc:spChg>
        <pc:spChg chg="add mod">
          <ac:chgData name="Weifeng Xu" userId="e7aed605-a3dd-4d5a-a692-a87037af107b" providerId="ADAL" clId="{863B83CA-5328-4168-8325-FBF1CEEFE2AC}" dt="2022-06-21T02:40:47.195" v="3506" actId="20577"/>
          <ac:spMkLst>
            <pc:docMk/>
            <pc:sldMk cId="2479351167" sldId="524"/>
            <ac:spMk id="14" creationId="{C8073631-6590-E382-CDA9-75D4DE3DB699}"/>
          </ac:spMkLst>
        </pc:spChg>
        <pc:spChg chg="add mod">
          <ac:chgData name="Weifeng Xu" userId="e7aed605-a3dd-4d5a-a692-a87037af107b" providerId="ADAL" clId="{863B83CA-5328-4168-8325-FBF1CEEFE2AC}" dt="2022-06-21T01:56:11.592" v="3172" actId="1076"/>
          <ac:spMkLst>
            <pc:docMk/>
            <pc:sldMk cId="2479351167" sldId="524"/>
            <ac:spMk id="17" creationId="{E3ACCED7-5B98-5E5D-3C12-2F72A450A1BD}"/>
          </ac:spMkLst>
        </pc:spChg>
        <pc:spChg chg="del">
          <ac:chgData name="Weifeng Xu" userId="e7aed605-a3dd-4d5a-a692-a87037af107b" providerId="ADAL" clId="{863B83CA-5328-4168-8325-FBF1CEEFE2AC}" dt="2022-06-21T01:07:07.653" v="2447" actId="478"/>
          <ac:spMkLst>
            <pc:docMk/>
            <pc:sldMk cId="2479351167" sldId="524"/>
            <ac:spMk id="20" creationId="{BBA2E1FB-EDFD-B276-B502-3AA3D894900B}"/>
          </ac:spMkLst>
        </pc:spChg>
        <pc:spChg chg="add 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22" creationId="{3B7BFC3D-4134-C1B2-4E8B-0F0EE8BBB238}"/>
          </ac:spMkLst>
        </pc:spChg>
        <pc:spChg chg="del mod">
          <ac:chgData name="Weifeng Xu" userId="e7aed605-a3dd-4d5a-a692-a87037af107b" providerId="ADAL" clId="{863B83CA-5328-4168-8325-FBF1CEEFE2AC}" dt="2022-06-21T01:19:24.399" v="2821" actId="478"/>
          <ac:spMkLst>
            <pc:docMk/>
            <pc:sldMk cId="2479351167" sldId="524"/>
            <ac:spMk id="24" creationId="{4365E053-7C68-C8BC-8AC6-4629AB324D58}"/>
          </ac:spMkLst>
        </pc:spChg>
        <pc:spChg chg="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25" creationId="{8968FDED-9EC0-0D52-F330-7B692C40E63E}"/>
          </ac:spMkLst>
        </pc:spChg>
        <pc:spChg chg="del mod">
          <ac:chgData name="Weifeng Xu" userId="e7aed605-a3dd-4d5a-a692-a87037af107b" providerId="ADAL" clId="{863B83CA-5328-4168-8325-FBF1CEEFE2AC}" dt="2022-06-21T01:12:52.822" v="2610" actId="478"/>
          <ac:spMkLst>
            <pc:docMk/>
            <pc:sldMk cId="2479351167" sldId="524"/>
            <ac:spMk id="26" creationId="{DC774D9F-B421-8FF0-0375-E7F96A4A5DEB}"/>
          </ac:spMkLst>
        </pc:spChg>
        <pc:spChg chg="add mod">
          <ac:chgData name="Weifeng Xu" userId="e7aed605-a3dd-4d5a-a692-a87037af107b" providerId="ADAL" clId="{863B83CA-5328-4168-8325-FBF1CEEFE2AC}" dt="2022-06-21T01:34:25.414" v="3023" actId="1037"/>
          <ac:spMkLst>
            <pc:docMk/>
            <pc:sldMk cId="2479351167" sldId="524"/>
            <ac:spMk id="27" creationId="{F6E3BAD3-D079-D0FE-A6E1-D1F88B31A8EF}"/>
          </ac:spMkLst>
        </pc:spChg>
        <pc:spChg chg="add mod">
          <ac:chgData name="Weifeng Xu" userId="e7aed605-a3dd-4d5a-a692-a87037af107b" providerId="ADAL" clId="{863B83CA-5328-4168-8325-FBF1CEEFE2AC}" dt="2022-06-21T01:54:14.968" v="3144" actId="1037"/>
          <ac:spMkLst>
            <pc:docMk/>
            <pc:sldMk cId="2479351167" sldId="524"/>
            <ac:spMk id="28" creationId="{4871F7CC-F1CC-7E9E-03AB-739A3EF9A6B3}"/>
          </ac:spMkLst>
        </pc:spChg>
        <pc:spChg chg="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29" creationId="{F0DD327B-9A17-55DA-E294-D3F8990A9C37}"/>
          </ac:spMkLst>
        </pc:spChg>
        <pc:spChg chg="add mod">
          <ac:chgData name="Weifeng Xu" userId="e7aed605-a3dd-4d5a-a692-a87037af107b" providerId="ADAL" clId="{863B83CA-5328-4168-8325-FBF1CEEFE2AC}" dt="2022-06-21T01:56:33.762" v="3176" actId="1076"/>
          <ac:spMkLst>
            <pc:docMk/>
            <pc:sldMk cId="2479351167" sldId="524"/>
            <ac:spMk id="31" creationId="{265FB600-8D08-9B29-39A3-CF31905BBC3E}"/>
          </ac:spMkLst>
        </pc:spChg>
        <pc:spChg chg="add mod">
          <ac:chgData name="Weifeng Xu" userId="e7aed605-a3dd-4d5a-a692-a87037af107b" providerId="ADAL" clId="{863B83CA-5328-4168-8325-FBF1CEEFE2AC}" dt="2022-06-21T01:56:55.565" v="3201" actId="14100"/>
          <ac:spMkLst>
            <pc:docMk/>
            <pc:sldMk cId="2479351167" sldId="524"/>
            <ac:spMk id="32" creationId="{6108081A-762D-A561-7022-5061D900F9E5}"/>
          </ac:spMkLst>
        </pc:spChg>
        <pc:spChg chg="add mod">
          <ac:chgData name="Weifeng Xu" userId="e7aed605-a3dd-4d5a-a692-a87037af107b" providerId="ADAL" clId="{863B83CA-5328-4168-8325-FBF1CEEFE2AC}" dt="2022-06-21T04:21:25.644" v="4311" actId="207"/>
          <ac:spMkLst>
            <pc:docMk/>
            <pc:sldMk cId="2479351167" sldId="524"/>
            <ac:spMk id="33" creationId="{C14E75AC-594B-6143-4254-120DE37EE2F0}"/>
          </ac:spMkLst>
        </pc:spChg>
        <pc:spChg chg="add mod">
          <ac:chgData name="Weifeng Xu" userId="e7aed605-a3dd-4d5a-a692-a87037af107b" providerId="ADAL" clId="{863B83CA-5328-4168-8325-FBF1CEEFE2AC}" dt="2022-06-21T02:01:52.744" v="3339" actId="1037"/>
          <ac:spMkLst>
            <pc:docMk/>
            <pc:sldMk cId="2479351167" sldId="524"/>
            <ac:spMk id="36" creationId="{2E175D14-3DE0-A5F4-ADA5-FE2FAC5B7167}"/>
          </ac:spMkLst>
        </pc:spChg>
        <pc:spChg chg="add mod">
          <ac:chgData name="Weifeng Xu" userId="e7aed605-a3dd-4d5a-a692-a87037af107b" providerId="ADAL" clId="{863B83CA-5328-4168-8325-FBF1CEEFE2AC}" dt="2022-06-21T02:04:55.748" v="3426" actId="14100"/>
          <ac:spMkLst>
            <pc:docMk/>
            <pc:sldMk cId="2479351167" sldId="524"/>
            <ac:spMk id="38" creationId="{188DC305-17FD-6532-5B3E-53C4E45F97F5}"/>
          </ac:spMkLst>
        </pc:spChg>
        <pc:spChg chg="mod">
          <ac:chgData name="Weifeng Xu" userId="e7aed605-a3dd-4d5a-a692-a87037af107b" providerId="ADAL" clId="{863B83CA-5328-4168-8325-FBF1CEEFE2AC}" dt="2022-06-21T04:07:42.168" v="4194" actId="20577"/>
          <ac:spMkLst>
            <pc:docMk/>
            <pc:sldMk cId="2479351167" sldId="524"/>
            <ac:spMk id="46" creationId="{2D2E0969-4B77-8944-4044-88B6E447AFFF}"/>
          </ac:spMkLst>
        </pc:spChg>
        <pc:spChg chg="mod">
          <ac:chgData name="Weifeng Xu" userId="e7aed605-a3dd-4d5a-a692-a87037af107b" providerId="ADAL" clId="{863B83CA-5328-4168-8325-FBF1CEEFE2AC}" dt="2022-06-21T01:26:21.403" v="2830" actId="1076"/>
          <ac:spMkLst>
            <pc:docMk/>
            <pc:sldMk cId="2479351167" sldId="524"/>
            <ac:spMk id="48" creationId="{1E744E59-8817-0015-DD05-FE9CB5C2692A}"/>
          </ac:spMkLst>
        </pc:spChg>
        <pc:graphicFrameChg chg="add del mod modGraphic">
          <ac:chgData name="Weifeng Xu" userId="e7aed605-a3dd-4d5a-a692-a87037af107b" providerId="ADAL" clId="{863B83CA-5328-4168-8325-FBF1CEEFE2AC}" dt="2022-06-21T04:40:08.207" v="4446" actId="21"/>
          <ac:graphicFrameMkLst>
            <pc:docMk/>
            <pc:sldMk cId="2479351167" sldId="524"/>
            <ac:graphicFrameMk id="23" creationId="{11242B8D-14ED-5334-4DA4-18FC113B76BD}"/>
          </ac:graphicFrameMkLst>
        </pc:graphicFrameChg>
        <pc:picChg chg="mod modCrop">
          <ac:chgData name="Weifeng Xu" userId="e7aed605-a3dd-4d5a-a692-a87037af107b" providerId="ADAL" clId="{863B83CA-5328-4168-8325-FBF1CEEFE2AC}" dt="2022-06-21T01:55:08.023" v="3157" actId="732"/>
          <ac:picMkLst>
            <pc:docMk/>
            <pc:sldMk cId="2479351167" sldId="524"/>
            <ac:picMk id="4" creationId="{4339874A-BE53-6688-6AC3-AFB6C902AF09}"/>
          </ac:picMkLst>
        </pc:picChg>
        <pc:picChg chg="mod modCrop">
          <ac:chgData name="Weifeng Xu" userId="e7aed605-a3dd-4d5a-a692-a87037af107b" providerId="ADAL" clId="{863B83CA-5328-4168-8325-FBF1CEEFE2AC}" dt="2022-06-21T01:26:21.403" v="2830" actId="1076"/>
          <ac:picMkLst>
            <pc:docMk/>
            <pc:sldMk cId="2479351167" sldId="524"/>
            <ac:picMk id="21" creationId="{C3B40ECE-9B38-85CA-B7E7-BE5A12764754}"/>
          </ac:picMkLst>
        </pc:picChg>
        <pc:cxnChg chg="mod">
          <ac:chgData name="Weifeng Xu" userId="e7aed605-a3dd-4d5a-a692-a87037af107b" providerId="ADAL" clId="{863B83CA-5328-4168-8325-FBF1CEEFE2AC}" dt="2022-06-21T01:26:21.403" v="2830" actId="1076"/>
          <ac:cxnSpMkLst>
            <pc:docMk/>
            <pc:sldMk cId="2479351167" sldId="524"/>
            <ac:cxnSpMk id="6" creationId="{CD61424D-37E9-ED3A-42EB-C85B3623CEA9}"/>
          </ac:cxnSpMkLst>
        </pc:cxnChg>
        <pc:cxnChg chg="add mod">
          <ac:chgData name="Weifeng Xu" userId="e7aed605-a3dd-4d5a-a692-a87037af107b" providerId="ADAL" clId="{863B83CA-5328-4168-8325-FBF1CEEFE2AC}" dt="2022-06-21T01:56:11.592" v="3172" actId="1076"/>
          <ac:cxnSpMkLst>
            <pc:docMk/>
            <pc:sldMk cId="2479351167" sldId="524"/>
            <ac:cxnSpMk id="8" creationId="{9744367B-15A4-6DF6-FD2D-D16E9BF52D40}"/>
          </ac:cxnSpMkLst>
        </pc:cxnChg>
        <pc:cxnChg chg="add del mod">
          <ac:chgData name="Weifeng Xu" userId="e7aed605-a3dd-4d5a-a692-a87037af107b" providerId="ADAL" clId="{863B83CA-5328-4168-8325-FBF1CEEFE2AC}" dt="2022-06-21T01:24:09.801" v="2828" actId="478"/>
          <ac:cxnSpMkLst>
            <pc:docMk/>
            <pc:sldMk cId="2479351167" sldId="524"/>
            <ac:cxnSpMk id="11" creationId="{7E525131-12A1-2E5C-9AB9-EBFA63519C7F}"/>
          </ac:cxnSpMkLst>
        </pc:cxnChg>
        <pc:cxnChg chg="add mod">
          <ac:chgData name="Weifeng Xu" userId="e7aed605-a3dd-4d5a-a692-a87037af107b" providerId="ADAL" clId="{863B83CA-5328-4168-8325-FBF1CEEFE2AC}" dt="2022-06-21T02:40:47.195" v="3506" actId="20577"/>
          <ac:cxnSpMkLst>
            <pc:docMk/>
            <pc:sldMk cId="2479351167" sldId="524"/>
            <ac:cxnSpMk id="13" creationId="{2A479883-695E-64B4-4084-1EB80049E89B}"/>
          </ac:cxnSpMkLst>
        </pc:cxnChg>
        <pc:cxnChg chg="add mod">
          <ac:chgData name="Weifeng Xu" userId="e7aed605-a3dd-4d5a-a692-a87037af107b" providerId="ADAL" clId="{863B83CA-5328-4168-8325-FBF1CEEFE2AC}" dt="2022-06-21T02:04:35.410" v="3341" actId="14100"/>
          <ac:cxnSpMkLst>
            <pc:docMk/>
            <pc:sldMk cId="2479351167" sldId="524"/>
            <ac:cxnSpMk id="30" creationId="{ABA223C5-DB0D-DD06-6224-81A43FB28431}"/>
          </ac:cxnSpMkLst>
        </pc:cxnChg>
        <pc:cxnChg chg="add mod">
          <ac:chgData name="Weifeng Xu" userId="e7aed605-a3dd-4d5a-a692-a87037af107b" providerId="ADAL" clId="{863B83CA-5328-4168-8325-FBF1CEEFE2AC}" dt="2022-06-21T04:21:15.161" v="4310" actId="20577"/>
          <ac:cxnSpMkLst>
            <pc:docMk/>
            <pc:sldMk cId="2479351167" sldId="524"/>
            <ac:cxnSpMk id="34" creationId="{796ACD3D-C265-7BDA-A5D3-6FB6CC01BF03}"/>
          </ac:cxnSpMkLst>
        </pc:cxnChg>
        <pc:cxnChg chg="mod">
          <ac:chgData name="Weifeng Xu" userId="e7aed605-a3dd-4d5a-a692-a87037af107b" providerId="ADAL" clId="{863B83CA-5328-4168-8325-FBF1CEEFE2AC}" dt="2022-06-21T04:07:42.168" v="4194" actId="20577"/>
          <ac:cxnSpMkLst>
            <pc:docMk/>
            <pc:sldMk cId="2479351167" sldId="524"/>
            <ac:cxnSpMk id="37" creationId="{C80DAD2F-F1E1-7EEB-8181-1C036962E3CA}"/>
          </ac:cxnSpMkLst>
        </pc:cxnChg>
      </pc:sldChg>
      <pc:sldChg chg="add del">
        <pc:chgData name="Weifeng Xu" userId="e7aed605-a3dd-4d5a-a692-a87037af107b" providerId="ADAL" clId="{863B83CA-5328-4168-8325-FBF1CEEFE2AC}" dt="2022-06-21T02:20:56.970" v="3491" actId="47"/>
        <pc:sldMkLst>
          <pc:docMk/>
          <pc:sldMk cId="1244684342" sldId="525"/>
        </pc:sldMkLst>
      </pc:sldChg>
      <pc:sldChg chg="addSp delSp modSp new mod modClrScheme chgLayout">
        <pc:chgData name="Weifeng Xu" userId="e7aed605-a3dd-4d5a-a692-a87037af107b" providerId="ADAL" clId="{863B83CA-5328-4168-8325-FBF1CEEFE2AC}" dt="2022-06-20T14:54:08.076" v="383"/>
        <pc:sldMkLst>
          <pc:docMk/>
          <pc:sldMk cId="80548838" sldId="527"/>
        </pc:sldMkLst>
        <pc:spChg chg="del mod ord">
          <ac:chgData name="Weifeng Xu" userId="e7aed605-a3dd-4d5a-a692-a87037af107b" providerId="ADAL" clId="{863B83CA-5328-4168-8325-FBF1CEEFE2AC}" dt="2022-06-20T14:54:01.355" v="382" actId="700"/>
          <ac:spMkLst>
            <pc:docMk/>
            <pc:sldMk cId="80548838" sldId="527"/>
            <ac:spMk id="2" creationId="{153C1ED5-7F46-8CCA-123A-A77554E0D125}"/>
          </ac:spMkLst>
        </pc:spChg>
        <pc:spChg chg="del mod ord">
          <ac:chgData name="Weifeng Xu" userId="e7aed605-a3dd-4d5a-a692-a87037af107b" providerId="ADAL" clId="{863B83CA-5328-4168-8325-FBF1CEEFE2AC}" dt="2022-06-20T14:54:01.355" v="382" actId="700"/>
          <ac:spMkLst>
            <pc:docMk/>
            <pc:sldMk cId="80548838" sldId="527"/>
            <ac:spMk id="3" creationId="{4688787E-CAD7-AEE9-6436-21C353015278}"/>
          </ac:spMkLst>
        </pc:spChg>
        <pc:spChg chg="add mod ord">
          <ac:chgData name="Weifeng Xu" userId="e7aed605-a3dd-4d5a-a692-a87037af107b" providerId="ADAL" clId="{863B83CA-5328-4168-8325-FBF1CEEFE2AC}" dt="2022-06-20T14:54:08.076" v="383"/>
          <ac:spMkLst>
            <pc:docMk/>
            <pc:sldMk cId="80548838" sldId="527"/>
            <ac:spMk id="4" creationId="{D122804F-0275-9457-AB7D-306EB2C2ACEF}"/>
          </ac:spMkLst>
        </pc:spChg>
        <pc:spChg chg="add mod ord">
          <ac:chgData name="Weifeng Xu" userId="e7aed605-a3dd-4d5a-a692-a87037af107b" providerId="ADAL" clId="{863B83CA-5328-4168-8325-FBF1CEEFE2AC}" dt="2022-06-20T14:54:01.355" v="382" actId="700"/>
          <ac:spMkLst>
            <pc:docMk/>
            <pc:sldMk cId="80548838" sldId="527"/>
            <ac:spMk id="5" creationId="{B468816E-A94C-B046-54C4-1B0959C96578}"/>
          </ac:spMkLst>
        </pc:spChg>
      </pc:sldChg>
      <pc:sldChg chg="addSp delSp modSp new mod modClrScheme chgLayout">
        <pc:chgData name="Weifeng Xu" userId="e7aed605-a3dd-4d5a-a692-a87037af107b" providerId="ADAL" clId="{863B83CA-5328-4168-8325-FBF1CEEFE2AC}" dt="2022-06-21T01:03:57.961" v="2408" actId="20577"/>
        <pc:sldMkLst>
          <pc:docMk/>
          <pc:sldMk cId="2022214315" sldId="528"/>
        </pc:sldMkLst>
        <pc:spChg chg="del mod ord">
          <ac:chgData name="Weifeng Xu" userId="e7aed605-a3dd-4d5a-a692-a87037af107b" providerId="ADAL" clId="{863B83CA-5328-4168-8325-FBF1CEEFE2AC}" dt="2022-06-20T14:54:13.328" v="385" actId="700"/>
          <ac:spMkLst>
            <pc:docMk/>
            <pc:sldMk cId="2022214315" sldId="528"/>
            <ac:spMk id="2" creationId="{70AAB37A-E86C-7DA2-CA68-98958E11497D}"/>
          </ac:spMkLst>
        </pc:spChg>
        <pc:spChg chg="del mod ord">
          <ac:chgData name="Weifeng Xu" userId="e7aed605-a3dd-4d5a-a692-a87037af107b" providerId="ADAL" clId="{863B83CA-5328-4168-8325-FBF1CEEFE2AC}" dt="2022-06-20T14:54:13.328" v="385" actId="700"/>
          <ac:spMkLst>
            <pc:docMk/>
            <pc:sldMk cId="2022214315" sldId="528"/>
            <ac:spMk id="3" creationId="{5B8C94F5-8D4A-0DCD-F756-B2998BAE51EE}"/>
          </ac:spMkLst>
        </pc:spChg>
        <pc:spChg chg="add mod ord">
          <ac:chgData name="Weifeng Xu" userId="e7aed605-a3dd-4d5a-a692-a87037af107b" providerId="ADAL" clId="{863B83CA-5328-4168-8325-FBF1CEEFE2AC}" dt="2022-06-20T18:15:29.574" v="403" actId="313"/>
          <ac:spMkLst>
            <pc:docMk/>
            <pc:sldMk cId="2022214315" sldId="528"/>
            <ac:spMk id="4" creationId="{524BA2C9-A0B4-3B30-E468-1F7780C6FC79}"/>
          </ac:spMkLst>
        </pc:spChg>
        <pc:spChg chg="add mod ord">
          <ac:chgData name="Weifeng Xu" userId="e7aed605-a3dd-4d5a-a692-a87037af107b" providerId="ADAL" clId="{863B83CA-5328-4168-8325-FBF1CEEFE2AC}" dt="2022-06-21T01:03:57.961" v="2408" actId="20577"/>
          <ac:spMkLst>
            <pc:docMk/>
            <pc:sldMk cId="2022214315" sldId="528"/>
            <ac:spMk id="5" creationId="{ADFFAF26-0C07-F1DF-6B93-F53C02DDDEAF}"/>
          </ac:spMkLst>
        </pc:spChg>
      </pc:sldChg>
      <pc:sldChg chg="addSp modSp new mod ord">
        <pc:chgData name="Weifeng Xu" userId="e7aed605-a3dd-4d5a-a692-a87037af107b" providerId="ADAL" clId="{863B83CA-5328-4168-8325-FBF1CEEFE2AC}" dt="2022-06-21T01:04:13.272" v="2410"/>
        <pc:sldMkLst>
          <pc:docMk/>
          <pc:sldMk cId="3506053290" sldId="529"/>
        </pc:sldMkLst>
        <pc:spChg chg="mod">
          <ac:chgData name="Weifeng Xu" userId="e7aed605-a3dd-4d5a-a692-a87037af107b" providerId="ADAL" clId="{863B83CA-5328-4168-8325-FBF1CEEFE2AC}" dt="2022-06-20T18:21:08.651" v="651" actId="20577"/>
          <ac:spMkLst>
            <pc:docMk/>
            <pc:sldMk cId="3506053290" sldId="529"/>
            <ac:spMk id="2" creationId="{A7927DF4-943C-907A-6017-A4A9F019DA97}"/>
          </ac:spMkLst>
        </pc:spChg>
        <pc:spChg chg="mod">
          <ac:chgData name="Weifeng Xu" userId="e7aed605-a3dd-4d5a-a692-a87037af107b" providerId="ADAL" clId="{863B83CA-5328-4168-8325-FBF1CEEFE2AC}" dt="2022-06-20T18:45:01.741" v="845" actId="14100"/>
          <ac:spMkLst>
            <pc:docMk/>
            <pc:sldMk cId="3506053290" sldId="529"/>
            <ac:spMk id="3" creationId="{60EDF1DD-E7B4-33DC-0513-FDAA8A81D844}"/>
          </ac:spMkLst>
        </pc:spChg>
        <pc:picChg chg="add mod">
          <ac:chgData name="Weifeng Xu" userId="e7aed605-a3dd-4d5a-a692-a87037af107b" providerId="ADAL" clId="{863B83CA-5328-4168-8325-FBF1CEEFE2AC}" dt="2022-06-20T18:45:16.275" v="849" actId="14100"/>
          <ac:picMkLst>
            <pc:docMk/>
            <pc:sldMk cId="3506053290" sldId="529"/>
            <ac:picMk id="5" creationId="{7A38EB8D-D426-C6D4-3A65-DD766CA33E4C}"/>
          </ac:picMkLst>
        </pc:picChg>
      </pc:sldChg>
      <pc:sldChg chg="addSp delSp modSp new mod modClrScheme chgLayout modNotesTx">
        <pc:chgData name="Weifeng Xu" userId="e7aed605-a3dd-4d5a-a692-a87037af107b" providerId="ADAL" clId="{863B83CA-5328-4168-8325-FBF1CEEFE2AC}" dt="2022-06-20T18:47:31.111" v="864" actId="20577"/>
        <pc:sldMkLst>
          <pc:docMk/>
          <pc:sldMk cId="3985985715" sldId="530"/>
        </pc:sldMkLst>
        <pc:spChg chg="del mod ord">
          <ac:chgData name="Weifeng Xu" userId="e7aed605-a3dd-4d5a-a692-a87037af107b" providerId="ADAL" clId="{863B83CA-5328-4168-8325-FBF1CEEFE2AC}" dt="2022-06-20T18:36:06.245" v="784" actId="700"/>
          <ac:spMkLst>
            <pc:docMk/>
            <pc:sldMk cId="3985985715" sldId="530"/>
            <ac:spMk id="2" creationId="{A25D0408-71F6-4856-2A06-E518EEDA5F56}"/>
          </ac:spMkLst>
        </pc:spChg>
        <pc:spChg chg="del">
          <ac:chgData name="Weifeng Xu" userId="e7aed605-a3dd-4d5a-a692-a87037af107b" providerId="ADAL" clId="{863B83CA-5328-4168-8325-FBF1CEEFE2AC}" dt="2022-06-20T18:36:06.245" v="784" actId="700"/>
          <ac:spMkLst>
            <pc:docMk/>
            <pc:sldMk cId="3985985715" sldId="530"/>
            <ac:spMk id="3" creationId="{E8F11B50-D0A4-1EF1-FDA6-07A1F5BA9380}"/>
          </ac:spMkLst>
        </pc:spChg>
        <pc:spChg chg="add mod ord">
          <ac:chgData name="Weifeng Xu" userId="e7aed605-a3dd-4d5a-a692-a87037af107b" providerId="ADAL" clId="{863B83CA-5328-4168-8325-FBF1CEEFE2AC}" dt="2022-06-20T18:43:07.915" v="839" actId="20577"/>
          <ac:spMkLst>
            <pc:docMk/>
            <pc:sldMk cId="3985985715" sldId="530"/>
            <ac:spMk id="4" creationId="{DDCC0B58-4351-EF4B-768E-A8983916E39C}"/>
          </ac:spMkLst>
        </pc:spChg>
        <pc:spChg chg="add del">
          <ac:chgData name="Weifeng Xu" userId="e7aed605-a3dd-4d5a-a692-a87037af107b" providerId="ADAL" clId="{863B83CA-5328-4168-8325-FBF1CEEFE2AC}" dt="2022-06-20T18:36:44.428" v="801"/>
          <ac:spMkLst>
            <pc:docMk/>
            <pc:sldMk cId="3985985715" sldId="530"/>
            <ac:spMk id="5" creationId="{DBB7A29E-D747-C474-8683-AC67509009D2}"/>
          </ac:spMkLst>
        </pc:spChg>
        <pc:spChg chg="add mod ord">
          <ac:chgData name="Weifeng Xu" userId="e7aed605-a3dd-4d5a-a692-a87037af107b" providerId="ADAL" clId="{863B83CA-5328-4168-8325-FBF1CEEFE2AC}" dt="2022-06-20T18:47:31.111" v="864" actId="20577"/>
          <ac:spMkLst>
            <pc:docMk/>
            <pc:sldMk cId="3985985715" sldId="530"/>
            <ac:spMk id="6" creationId="{52943C5F-4ABC-4514-D0CA-60A4C1E60C26}"/>
          </ac:spMkLst>
        </pc:spChg>
        <pc:picChg chg="add mod">
          <ac:chgData name="Weifeng Xu" userId="e7aed605-a3dd-4d5a-a692-a87037af107b" providerId="ADAL" clId="{863B83CA-5328-4168-8325-FBF1CEEFE2AC}" dt="2022-06-20T18:43:23.897" v="844" actId="14100"/>
          <ac:picMkLst>
            <pc:docMk/>
            <pc:sldMk cId="3985985715" sldId="530"/>
            <ac:picMk id="8" creationId="{D412D9D8-F3B6-E4D0-A62B-158DFC972CB9}"/>
          </ac:picMkLst>
        </pc:picChg>
      </pc:sldChg>
      <pc:sldChg chg="addSp delSp modSp new mod modClrScheme chgLayout">
        <pc:chgData name="Weifeng Xu" userId="e7aed605-a3dd-4d5a-a692-a87037af107b" providerId="ADAL" clId="{863B83CA-5328-4168-8325-FBF1CEEFE2AC}" dt="2022-06-20T19:48:39.408" v="1401" actId="2711"/>
        <pc:sldMkLst>
          <pc:docMk/>
          <pc:sldMk cId="3505772094" sldId="531"/>
        </pc:sldMkLst>
        <pc:spChg chg="del">
          <ac:chgData name="Weifeng Xu" userId="e7aed605-a3dd-4d5a-a692-a87037af107b" providerId="ADAL" clId="{863B83CA-5328-4168-8325-FBF1CEEFE2AC}" dt="2022-06-20T19:21:45.510" v="1069" actId="700"/>
          <ac:spMkLst>
            <pc:docMk/>
            <pc:sldMk cId="3505772094" sldId="531"/>
            <ac:spMk id="2" creationId="{A2E56D51-596B-E24F-EA94-1260D71C1F07}"/>
          </ac:spMkLst>
        </pc:spChg>
        <pc:spChg chg="del">
          <ac:chgData name="Weifeng Xu" userId="e7aed605-a3dd-4d5a-a692-a87037af107b" providerId="ADAL" clId="{863B83CA-5328-4168-8325-FBF1CEEFE2AC}" dt="2022-06-20T19:21:45.510" v="1069" actId="700"/>
          <ac:spMkLst>
            <pc:docMk/>
            <pc:sldMk cId="3505772094" sldId="531"/>
            <ac:spMk id="3" creationId="{53652E9C-31D0-D2DB-A122-AFD55F2BFC16}"/>
          </ac:spMkLst>
        </pc:spChg>
        <pc:spChg chg="add mod">
          <ac:chgData name="Weifeng Xu" userId="e7aed605-a3dd-4d5a-a692-a87037af107b" providerId="ADAL" clId="{863B83CA-5328-4168-8325-FBF1CEEFE2AC}" dt="2022-06-20T19:23:47.653" v="1147" actId="20577"/>
          <ac:spMkLst>
            <pc:docMk/>
            <pc:sldMk cId="3505772094" sldId="531"/>
            <ac:spMk id="4" creationId="{528EB204-557F-AC00-B632-88CB0CB5608F}"/>
          </ac:spMkLst>
        </pc:spChg>
        <pc:spChg chg="add mod ord">
          <ac:chgData name="Weifeng Xu" userId="e7aed605-a3dd-4d5a-a692-a87037af107b" providerId="ADAL" clId="{863B83CA-5328-4168-8325-FBF1CEEFE2AC}" dt="2022-06-20T19:48:39.408" v="1401" actId="2711"/>
          <ac:spMkLst>
            <pc:docMk/>
            <pc:sldMk cId="3505772094" sldId="531"/>
            <ac:spMk id="7" creationId="{0A96258E-877A-300C-C235-BF64872EFF5B}"/>
          </ac:spMkLst>
        </pc:spChg>
        <pc:picChg chg="add mod">
          <ac:chgData name="Weifeng Xu" userId="e7aed605-a3dd-4d5a-a692-a87037af107b" providerId="ADAL" clId="{863B83CA-5328-4168-8325-FBF1CEEFE2AC}" dt="2022-06-20T19:22:30.115" v="1075" actId="1076"/>
          <ac:picMkLst>
            <pc:docMk/>
            <pc:sldMk cId="3505772094" sldId="531"/>
            <ac:picMk id="6" creationId="{D5B530E4-BBC6-1C79-1C76-08EC75D92E40}"/>
          </ac:picMkLst>
        </pc:picChg>
      </pc:sldChg>
      <pc:sldChg chg="new del">
        <pc:chgData name="Weifeng Xu" userId="e7aed605-a3dd-4d5a-a692-a87037af107b" providerId="ADAL" clId="{863B83CA-5328-4168-8325-FBF1CEEFE2AC}" dt="2022-06-20T19:30:11.840" v="1278" actId="47"/>
        <pc:sldMkLst>
          <pc:docMk/>
          <pc:sldMk cId="3019705517" sldId="532"/>
        </pc:sldMkLst>
      </pc:sldChg>
      <pc:sldChg chg="addSp delSp modSp new mod ord modClrScheme chgLayout modNotesTx">
        <pc:chgData name="Weifeng Xu" userId="e7aed605-a3dd-4d5a-a692-a87037af107b" providerId="ADAL" clId="{863B83CA-5328-4168-8325-FBF1CEEFE2AC}" dt="2022-06-22T13:08:58.535" v="9621" actId="14100"/>
        <pc:sldMkLst>
          <pc:docMk/>
          <pc:sldMk cId="3762651316" sldId="532"/>
        </pc:sldMkLst>
        <pc:spChg chg="mod ord">
          <ac:chgData name="Weifeng Xu" userId="e7aed605-a3dd-4d5a-a692-a87037af107b" providerId="ADAL" clId="{863B83CA-5328-4168-8325-FBF1CEEFE2AC}" dt="2022-06-20T19:42:18.779" v="1379" actId="113"/>
          <ac:spMkLst>
            <pc:docMk/>
            <pc:sldMk cId="3762651316" sldId="532"/>
            <ac:spMk id="2" creationId="{6DCCB7C9-718F-66B5-EB0C-8FE366EEBDA4}"/>
          </ac:spMkLst>
        </pc:spChg>
        <pc:spChg chg="del">
          <ac:chgData name="Weifeng Xu" userId="e7aed605-a3dd-4d5a-a692-a87037af107b" providerId="ADAL" clId="{863B83CA-5328-4168-8325-FBF1CEEFE2AC}" dt="2022-06-20T19:31:49.868" v="1286" actId="700"/>
          <ac:spMkLst>
            <pc:docMk/>
            <pc:sldMk cId="3762651316" sldId="532"/>
            <ac:spMk id="3" creationId="{CDC5E355-F374-5F34-7A63-031ABD14BDC7}"/>
          </ac:spMkLst>
        </pc:spChg>
        <pc:spChg chg="add mod">
          <ac:chgData name="Weifeng Xu" userId="e7aed605-a3dd-4d5a-a692-a87037af107b" providerId="ADAL" clId="{863B83CA-5328-4168-8325-FBF1CEEFE2AC}" dt="2022-06-20T19:40:23.338" v="1367" actId="207"/>
          <ac:spMkLst>
            <pc:docMk/>
            <pc:sldMk cId="3762651316" sldId="532"/>
            <ac:spMk id="6" creationId="{24511784-51C4-D221-ACAA-DF2120F8B677}"/>
          </ac:spMkLst>
        </pc:spChg>
        <pc:spChg chg="add mod">
          <ac:chgData name="Weifeng Xu" userId="e7aed605-a3dd-4d5a-a692-a87037af107b" providerId="ADAL" clId="{863B83CA-5328-4168-8325-FBF1CEEFE2AC}" dt="2022-06-21T03:47:03.310" v="4171" actId="207"/>
          <ac:spMkLst>
            <pc:docMk/>
            <pc:sldMk cId="3762651316" sldId="532"/>
            <ac:spMk id="7" creationId="{75FDB2BC-9FE4-B321-AAEE-D6F3C8E73219}"/>
          </ac:spMkLst>
        </pc:spChg>
        <pc:spChg chg="add mod">
          <ac:chgData name="Weifeng Xu" userId="e7aed605-a3dd-4d5a-a692-a87037af107b" providerId="ADAL" clId="{863B83CA-5328-4168-8325-FBF1CEEFE2AC}" dt="2022-06-21T01:59:09.610" v="3263" actId="20577"/>
          <ac:spMkLst>
            <pc:docMk/>
            <pc:sldMk cId="3762651316" sldId="532"/>
            <ac:spMk id="9" creationId="{4801E0E3-956D-8E21-39B3-F30D15B90250}"/>
          </ac:spMkLst>
        </pc:spChg>
        <pc:graphicFrameChg chg="add mod modGraphic">
          <ac:chgData name="Weifeng Xu" userId="e7aed605-a3dd-4d5a-a692-a87037af107b" providerId="ADAL" clId="{863B83CA-5328-4168-8325-FBF1CEEFE2AC}" dt="2022-06-20T19:38:13.604" v="1316" actId="14734"/>
          <ac:graphicFrameMkLst>
            <pc:docMk/>
            <pc:sldMk cId="3762651316" sldId="532"/>
            <ac:graphicFrameMk id="4" creationId="{160C20AF-9A1C-ECC5-582F-E8A43BBDD978}"/>
          </ac:graphicFrameMkLst>
        </pc:graphicFrameChg>
        <pc:picChg chg="add mod">
          <ac:chgData name="Weifeng Xu" userId="e7aed605-a3dd-4d5a-a692-a87037af107b" providerId="ADAL" clId="{863B83CA-5328-4168-8325-FBF1CEEFE2AC}" dt="2022-06-22T13:08:58.535" v="9621" actId="14100"/>
          <ac:picMkLst>
            <pc:docMk/>
            <pc:sldMk cId="3762651316" sldId="532"/>
            <ac:picMk id="8" creationId="{C4383D1B-B490-4E21-7E76-83B8639917C3}"/>
          </ac:picMkLst>
        </pc:picChg>
      </pc:sldChg>
      <pc:sldChg chg="addSp delSp modSp new mod modClrScheme chgLayout">
        <pc:chgData name="Weifeng Xu" userId="e7aed605-a3dd-4d5a-a692-a87037af107b" providerId="ADAL" clId="{863B83CA-5328-4168-8325-FBF1CEEFE2AC}" dt="2022-06-21T03:51:08.765" v="4173" actId="113"/>
        <pc:sldMkLst>
          <pc:docMk/>
          <pc:sldMk cId="574962123" sldId="533"/>
        </pc:sldMkLst>
        <pc:spChg chg="mod ord">
          <ac:chgData name="Weifeng Xu" userId="e7aed605-a3dd-4d5a-a692-a87037af107b" providerId="ADAL" clId="{863B83CA-5328-4168-8325-FBF1CEEFE2AC}" dt="2022-06-20T19:43:49.680" v="1384" actId="700"/>
          <ac:spMkLst>
            <pc:docMk/>
            <pc:sldMk cId="574962123" sldId="533"/>
            <ac:spMk id="2" creationId="{6374CC0C-4089-9FAD-DB59-95A837C40A73}"/>
          </ac:spMkLst>
        </pc:spChg>
        <pc:spChg chg="del">
          <ac:chgData name="Weifeng Xu" userId="e7aed605-a3dd-4d5a-a692-a87037af107b" providerId="ADAL" clId="{863B83CA-5328-4168-8325-FBF1CEEFE2AC}" dt="2022-06-20T19:43:49.680" v="1384" actId="700"/>
          <ac:spMkLst>
            <pc:docMk/>
            <pc:sldMk cId="574962123" sldId="533"/>
            <ac:spMk id="3" creationId="{7D7C665C-8189-2079-A2D8-074ACEA3B721}"/>
          </ac:spMkLst>
        </pc:spChg>
        <pc:spChg chg="add mod">
          <ac:chgData name="Weifeng Xu" userId="e7aed605-a3dd-4d5a-a692-a87037af107b" providerId="ADAL" clId="{863B83CA-5328-4168-8325-FBF1CEEFE2AC}" dt="2022-06-21T01:58:27.612" v="3242" actId="113"/>
          <ac:spMkLst>
            <pc:docMk/>
            <pc:sldMk cId="574962123" sldId="533"/>
            <ac:spMk id="7" creationId="{013FE0E1-85E5-2776-3ECF-8CBD9DC7BA13}"/>
          </ac:spMkLst>
        </pc:spChg>
        <pc:graphicFrameChg chg="add mod modGraphic">
          <ac:chgData name="Weifeng Xu" userId="e7aed605-a3dd-4d5a-a692-a87037af107b" providerId="ADAL" clId="{863B83CA-5328-4168-8325-FBF1CEEFE2AC}" dt="2022-06-21T03:51:08.765" v="4173" actId="113"/>
          <ac:graphicFrameMkLst>
            <pc:docMk/>
            <pc:sldMk cId="574962123" sldId="533"/>
            <ac:graphicFrameMk id="4" creationId="{490FC5EA-1695-1273-A9AA-032042792489}"/>
          </ac:graphicFrameMkLst>
        </pc:graphicFrameChg>
        <pc:picChg chg="add mod">
          <ac:chgData name="Weifeng Xu" userId="e7aed605-a3dd-4d5a-a692-a87037af107b" providerId="ADAL" clId="{863B83CA-5328-4168-8325-FBF1CEEFE2AC}" dt="2022-06-20T20:18:09.754" v="1555" actId="1076"/>
          <ac:picMkLst>
            <pc:docMk/>
            <pc:sldMk cId="574962123" sldId="533"/>
            <ac:picMk id="6" creationId="{E9B6D6A0-671E-D7B7-833F-6BF52C92097E}"/>
          </ac:picMkLst>
        </pc:picChg>
      </pc:sldChg>
      <pc:sldChg chg="addSp delSp modSp new mod ord modClrScheme chgLayout modNotesTx">
        <pc:chgData name="Weifeng Xu" userId="e7aed605-a3dd-4d5a-a692-a87037af107b" providerId="ADAL" clId="{863B83CA-5328-4168-8325-FBF1CEEFE2AC}" dt="2022-06-21T21:39:02.136" v="9199" actId="2711"/>
        <pc:sldMkLst>
          <pc:docMk/>
          <pc:sldMk cId="4263200218" sldId="534"/>
        </pc:sldMkLst>
        <pc:spChg chg="del mod">
          <ac:chgData name="Weifeng Xu" userId="e7aed605-a3dd-4d5a-a692-a87037af107b" providerId="ADAL" clId="{863B83CA-5328-4168-8325-FBF1CEEFE2AC}" dt="2022-06-20T20:20:02.817" v="1556" actId="700"/>
          <ac:spMkLst>
            <pc:docMk/>
            <pc:sldMk cId="4263200218" sldId="534"/>
            <ac:spMk id="2" creationId="{06C39C24-48CC-EA83-FF62-E1E186951A18}"/>
          </ac:spMkLst>
        </pc:spChg>
        <pc:spChg chg="add del mod">
          <ac:chgData name="Weifeng Xu" userId="e7aed605-a3dd-4d5a-a692-a87037af107b" providerId="ADAL" clId="{863B83CA-5328-4168-8325-FBF1CEEFE2AC}" dt="2022-06-20T20:23:12.441" v="1631" actId="478"/>
          <ac:spMkLst>
            <pc:docMk/>
            <pc:sldMk cId="4263200218" sldId="534"/>
            <ac:spMk id="4" creationId="{F13EB17C-0101-43C4-F060-550A924DE463}"/>
          </ac:spMkLst>
        </pc:spChg>
        <pc:spChg chg="add mod">
          <ac:chgData name="Weifeng Xu" userId="e7aed605-a3dd-4d5a-a692-a87037af107b" providerId="ADAL" clId="{863B83CA-5328-4168-8325-FBF1CEEFE2AC}" dt="2022-06-20T20:24:22.640" v="1650" actId="1076"/>
          <ac:spMkLst>
            <pc:docMk/>
            <pc:sldMk cId="4263200218" sldId="534"/>
            <ac:spMk id="8" creationId="{74B39D8B-C4C3-4303-3679-2DBFA6028372}"/>
          </ac:spMkLst>
        </pc:spChg>
        <pc:spChg chg="add del">
          <ac:chgData name="Weifeng Xu" userId="e7aed605-a3dd-4d5a-a692-a87037af107b" providerId="ADAL" clId="{863B83CA-5328-4168-8325-FBF1CEEFE2AC}" dt="2022-06-20T20:22:12.910" v="1581" actId="11529"/>
          <ac:spMkLst>
            <pc:docMk/>
            <pc:sldMk cId="4263200218" sldId="534"/>
            <ac:spMk id="9" creationId="{87C1BC5F-23C0-F576-D66D-5791D3FE42BF}"/>
          </ac:spMkLst>
        </pc:spChg>
        <pc:spChg chg="add del mod">
          <ac:chgData name="Weifeng Xu" userId="e7aed605-a3dd-4d5a-a692-a87037af107b" providerId="ADAL" clId="{863B83CA-5328-4168-8325-FBF1CEEFE2AC}" dt="2022-06-20T20:22:35.889" v="1609" actId="11529"/>
          <ac:spMkLst>
            <pc:docMk/>
            <pc:sldMk cId="4263200218" sldId="534"/>
            <ac:spMk id="10" creationId="{CA5B2F80-3E57-378C-30D6-B2868B34C2D8}"/>
          </ac:spMkLst>
        </pc:spChg>
        <pc:spChg chg="add mod">
          <ac:chgData name="Weifeng Xu" userId="e7aed605-a3dd-4d5a-a692-a87037af107b" providerId="ADAL" clId="{863B83CA-5328-4168-8325-FBF1CEEFE2AC}" dt="2022-06-20T20:26:47.866" v="1725" actId="207"/>
          <ac:spMkLst>
            <pc:docMk/>
            <pc:sldMk cId="4263200218" sldId="534"/>
            <ac:spMk id="11" creationId="{73A8E963-5324-8315-0D34-F6EF431DBA2D}"/>
          </ac:spMkLst>
        </pc:spChg>
        <pc:spChg chg="add mod ord">
          <ac:chgData name="Weifeng Xu" userId="e7aed605-a3dd-4d5a-a692-a87037af107b" providerId="ADAL" clId="{863B83CA-5328-4168-8325-FBF1CEEFE2AC}" dt="2022-06-20T20:23:59.947" v="1642" actId="2711"/>
          <ac:spMkLst>
            <pc:docMk/>
            <pc:sldMk cId="4263200218" sldId="534"/>
            <ac:spMk id="12" creationId="{F2E69344-A179-3563-254D-A63D0DC10AB7}"/>
          </ac:spMkLst>
        </pc:spChg>
        <pc:spChg chg="add mod">
          <ac:chgData name="Weifeng Xu" userId="e7aed605-a3dd-4d5a-a692-a87037af107b" providerId="ADAL" clId="{863B83CA-5328-4168-8325-FBF1CEEFE2AC}" dt="2022-06-20T20:41:45.748" v="1872" actId="1076"/>
          <ac:spMkLst>
            <pc:docMk/>
            <pc:sldMk cId="4263200218" sldId="534"/>
            <ac:spMk id="13" creationId="{E0111BA2-3BB8-4DCB-F239-257201A28676}"/>
          </ac:spMkLst>
        </pc:spChg>
        <pc:spChg chg="add mod">
          <ac:chgData name="Weifeng Xu" userId="e7aed605-a3dd-4d5a-a692-a87037af107b" providerId="ADAL" clId="{863B83CA-5328-4168-8325-FBF1CEEFE2AC}" dt="2022-06-21T21:39:02.136" v="9199" actId="2711"/>
          <ac:spMkLst>
            <pc:docMk/>
            <pc:sldMk cId="4263200218" sldId="534"/>
            <ac:spMk id="14" creationId="{DCF10D2B-3205-04E5-5288-4CC4AD28C282}"/>
          </ac:spMkLst>
        </pc:spChg>
        <pc:spChg chg="add mod">
          <ac:chgData name="Weifeng Xu" userId="e7aed605-a3dd-4d5a-a692-a87037af107b" providerId="ADAL" clId="{863B83CA-5328-4168-8325-FBF1CEEFE2AC}" dt="2022-06-20T20:27:31.374" v="1733" actId="1076"/>
          <ac:spMkLst>
            <pc:docMk/>
            <pc:sldMk cId="4263200218" sldId="534"/>
            <ac:spMk id="19" creationId="{5B3225C3-5020-4D90-ED46-F5CFF6D9912E}"/>
          </ac:spMkLst>
        </pc:spChg>
        <pc:spChg chg="add mod">
          <ac:chgData name="Weifeng Xu" userId="e7aed605-a3dd-4d5a-a692-a87037af107b" providerId="ADAL" clId="{863B83CA-5328-4168-8325-FBF1CEEFE2AC}" dt="2022-06-20T20:42:02.582" v="1877" actId="122"/>
          <ac:spMkLst>
            <pc:docMk/>
            <pc:sldMk cId="4263200218" sldId="534"/>
            <ac:spMk id="23" creationId="{467ED5AC-1868-4FC8-B94E-27EBC9636219}"/>
          </ac:spMkLst>
        </pc:spChg>
        <pc:spChg chg="add mod">
          <ac:chgData name="Weifeng Xu" userId="e7aed605-a3dd-4d5a-a692-a87037af107b" providerId="ADAL" clId="{863B83CA-5328-4168-8325-FBF1CEEFE2AC}" dt="2022-06-20T20:41:35.413" v="1871" actId="1076"/>
          <ac:spMkLst>
            <pc:docMk/>
            <pc:sldMk cId="4263200218" sldId="534"/>
            <ac:spMk id="28" creationId="{6FF9A149-962E-AFB5-60D7-001CF5639544}"/>
          </ac:spMkLst>
        </pc:spChg>
        <pc:picChg chg="add mod">
          <ac:chgData name="Weifeng Xu" userId="e7aed605-a3dd-4d5a-a692-a87037af107b" providerId="ADAL" clId="{863B83CA-5328-4168-8325-FBF1CEEFE2AC}" dt="2022-06-20T20:24:21.184" v="1649" actId="1076"/>
          <ac:picMkLst>
            <pc:docMk/>
            <pc:sldMk cId="4263200218" sldId="534"/>
            <ac:picMk id="6" creationId="{2CA51EFE-383B-4B9B-27C5-61193ED74162}"/>
          </ac:picMkLst>
        </pc:picChg>
        <pc:picChg chg="add mod">
          <ac:chgData name="Weifeng Xu" userId="e7aed605-a3dd-4d5a-a692-a87037af107b" providerId="ADAL" clId="{863B83CA-5328-4168-8325-FBF1CEEFE2AC}" dt="2022-06-20T20:24:19.305" v="1648" actId="1076"/>
          <ac:picMkLst>
            <pc:docMk/>
            <pc:sldMk cId="4263200218" sldId="534"/>
            <ac:picMk id="4098" creationId="{C7FC3379-3695-9F60-A148-9CC0DD778320}"/>
          </ac:picMkLst>
        </pc:picChg>
        <pc:cxnChg chg="add del">
          <ac:chgData name="Weifeng Xu" userId="e7aed605-a3dd-4d5a-a692-a87037af107b" providerId="ADAL" clId="{863B83CA-5328-4168-8325-FBF1CEEFE2AC}" dt="2022-06-20T20:21:56.743" v="1578" actId="11529"/>
          <ac:cxnSpMkLst>
            <pc:docMk/>
            <pc:sldMk cId="4263200218" sldId="534"/>
            <ac:cxnSpMk id="7" creationId="{810BDF55-0E3D-7DF2-9679-12A845E0C934}"/>
          </ac:cxnSpMkLst>
        </pc:cxnChg>
        <pc:cxnChg chg="add">
          <ac:chgData name="Weifeng Xu" userId="e7aed605-a3dd-4d5a-a692-a87037af107b" providerId="ADAL" clId="{863B83CA-5328-4168-8325-FBF1CEEFE2AC}" dt="2022-06-20T20:25:26.986" v="1685" actId="11529"/>
          <ac:cxnSpMkLst>
            <pc:docMk/>
            <pc:sldMk cId="4263200218" sldId="534"/>
            <ac:cxnSpMk id="16" creationId="{7F563929-4ED8-8AC8-1676-1122E3C09458}"/>
          </ac:cxnSpMkLst>
        </pc:cxnChg>
        <pc:cxnChg chg="add mod">
          <ac:chgData name="Weifeng Xu" userId="e7aed605-a3dd-4d5a-a692-a87037af107b" providerId="ADAL" clId="{863B83CA-5328-4168-8325-FBF1CEEFE2AC}" dt="2022-06-21T21:39:02.136" v="9199" actId="2711"/>
          <ac:cxnSpMkLst>
            <pc:docMk/>
            <pc:sldMk cId="4263200218" sldId="534"/>
            <ac:cxnSpMk id="18" creationId="{5F1AC04E-D496-3409-82C0-F500709DADB8}"/>
          </ac:cxnSpMkLst>
        </pc:cxnChg>
        <pc:cxnChg chg="add">
          <ac:chgData name="Weifeng Xu" userId="e7aed605-a3dd-4d5a-a692-a87037af107b" providerId="ADAL" clId="{863B83CA-5328-4168-8325-FBF1CEEFE2AC}" dt="2022-06-20T20:27:35.865" v="1734" actId="11529"/>
          <ac:cxnSpMkLst>
            <pc:docMk/>
            <pc:sldMk cId="4263200218" sldId="534"/>
            <ac:cxnSpMk id="21" creationId="{53EA0FA2-A573-8D92-227F-B8BF8CE7BEA0}"/>
          </ac:cxnSpMkLst>
        </pc:cxnChg>
        <pc:cxnChg chg="add mod">
          <ac:chgData name="Weifeng Xu" userId="e7aed605-a3dd-4d5a-a692-a87037af107b" providerId="ADAL" clId="{863B83CA-5328-4168-8325-FBF1CEEFE2AC}" dt="2022-06-20T20:29:43.249" v="1772" actId="14100"/>
          <ac:cxnSpMkLst>
            <pc:docMk/>
            <pc:sldMk cId="4263200218" sldId="534"/>
            <ac:cxnSpMk id="24" creationId="{D439DD80-4605-3DAF-E0D9-0ADD61896F0D}"/>
          </ac:cxnSpMkLst>
        </pc:cxnChg>
      </pc:sldChg>
      <pc:sldChg chg="addSp delSp modSp new mod ord modClrScheme chgLayout modNotesTx">
        <pc:chgData name="Weifeng Xu" userId="e7aed605-a3dd-4d5a-a692-a87037af107b" providerId="ADAL" clId="{863B83CA-5328-4168-8325-FBF1CEEFE2AC}" dt="2022-06-21T19:29:09.218" v="8353" actId="20577"/>
        <pc:sldMkLst>
          <pc:docMk/>
          <pc:sldMk cId="3301917578" sldId="535"/>
        </pc:sldMkLst>
        <pc:spChg chg="del mod">
          <ac:chgData name="Weifeng Xu" userId="e7aed605-a3dd-4d5a-a692-a87037af107b" providerId="ADAL" clId="{863B83CA-5328-4168-8325-FBF1CEEFE2AC}" dt="2022-06-20T20:31:23.274" v="1780" actId="700"/>
          <ac:spMkLst>
            <pc:docMk/>
            <pc:sldMk cId="3301917578" sldId="535"/>
            <ac:spMk id="2" creationId="{2A6496A3-308B-7B2A-31DF-C58B2BB842E2}"/>
          </ac:spMkLst>
        </pc:spChg>
        <pc:spChg chg="add mod">
          <ac:chgData name="Weifeng Xu" userId="e7aed605-a3dd-4d5a-a692-a87037af107b" providerId="ADAL" clId="{863B83CA-5328-4168-8325-FBF1CEEFE2AC}" dt="2022-06-20T20:52:00.690" v="1944" actId="1076"/>
          <ac:spMkLst>
            <pc:docMk/>
            <pc:sldMk cId="3301917578" sldId="535"/>
            <ac:spMk id="4" creationId="{F23A0D63-3656-B7F2-F3E9-8EF094B50C36}"/>
          </ac:spMkLst>
        </pc:spChg>
        <pc:graphicFrameChg chg="add mod modGraphic">
          <ac:chgData name="Weifeng Xu" userId="e7aed605-a3dd-4d5a-a692-a87037af107b" providerId="ADAL" clId="{863B83CA-5328-4168-8325-FBF1CEEFE2AC}" dt="2022-06-21T19:29:09.218" v="8353" actId="20577"/>
          <ac:graphicFrameMkLst>
            <pc:docMk/>
            <pc:sldMk cId="3301917578" sldId="535"/>
            <ac:graphicFrameMk id="5" creationId="{EEE0693C-DC8B-B72D-AE7A-160F0580CDAD}"/>
          </ac:graphicFrameMkLst>
        </pc:graphicFrameChg>
      </pc:sldChg>
      <pc:sldChg chg="addSp delSp modSp new del mod modClrScheme chgLayout">
        <pc:chgData name="Weifeng Xu" userId="e7aed605-a3dd-4d5a-a692-a87037af107b" providerId="ADAL" clId="{863B83CA-5328-4168-8325-FBF1CEEFE2AC}" dt="2022-06-21T00:41:09.046" v="2268" actId="47"/>
        <pc:sldMkLst>
          <pc:docMk/>
          <pc:sldMk cId="613815870" sldId="536"/>
        </pc:sldMkLst>
        <pc:spChg chg="mod ord">
          <ac:chgData name="Weifeng Xu" userId="e7aed605-a3dd-4d5a-a692-a87037af107b" providerId="ADAL" clId="{863B83CA-5328-4168-8325-FBF1CEEFE2AC}" dt="2022-06-21T00:31:18.327" v="2208" actId="700"/>
          <ac:spMkLst>
            <pc:docMk/>
            <pc:sldMk cId="613815870" sldId="536"/>
            <ac:spMk id="2" creationId="{0FDEAE20-AAB8-3E41-20B0-733DA7ADAA81}"/>
          </ac:spMkLst>
        </pc:spChg>
        <pc:spChg chg="del">
          <ac:chgData name="Weifeng Xu" userId="e7aed605-a3dd-4d5a-a692-a87037af107b" providerId="ADAL" clId="{863B83CA-5328-4168-8325-FBF1CEEFE2AC}" dt="2022-06-21T00:31:18.327" v="2208" actId="700"/>
          <ac:spMkLst>
            <pc:docMk/>
            <pc:sldMk cId="613815870" sldId="536"/>
            <ac:spMk id="3" creationId="{4BB54D61-8B0C-3260-363C-D4152A673999}"/>
          </ac:spMkLst>
        </pc:spChg>
        <pc:picChg chg="add mod">
          <ac:chgData name="Weifeng Xu" userId="e7aed605-a3dd-4d5a-a692-a87037af107b" providerId="ADAL" clId="{863B83CA-5328-4168-8325-FBF1CEEFE2AC}" dt="2022-06-21T00:33:10.093" v="2210" actId="1076"/>
          <ac:picMkLst>
            <pc:docMk/>
            <pc:sldMk cId="613815870" sldId="536"/>
            <ac:picMk id="5" creationId="{52E91F8A-B250-946D-017C-6A2DE9018359}"/>
          </ac:picMkLst>
        </pc:picChg>
      </pc:sldChg>
      <pc:sldChg chg="addSp delSp modSp new mod modClrScheme chgLayout modNotesTx">
        <pc:chgData name="Weifeng Xu" userId="e7aed605-a3dd-4d5a-a692-a87037af107b" providerId="ADAL" clId="{863B83CA-5328-4168-8325-FBF1CEEFE2AC}" dt="2022-06-21T00:54:38.345" v="2288" actId="2711"/>
        <pc:sldMkLst>
          <pc:docMk/>
          <pc:sldMk cId="2536211519" sldId="536"/>
        </pc:sldMkLst>
        <pc:spChg chg="mod ord">
          <ac:chgData name="Weifeng Xu" userId="e7aed605-a3dd-4d5a-a692-a87037af107b" providerId="ADAL" clId="{863B83CA-5328-4168-8325-FBF1CEEFE2AC}" dt="2022-06-21T00:46:47.840" v="2279" actId="700"/>
          <ac:spMkLst>
            <pc:docMk/>
            <pc:sldMk cId="2536211519" sldId="536"/>
            <ac:spMk id="2" creationId="{13507AE4-E43E-130B-C7C7-856B52F6673B}"/>
          </ac:spMkLst>
        </pc:spChg>
        <pc:spChg chg="del">
          <ac:chgData name="Weifeng Xu" userId="e7aed605-a3dd-4d5a-a692-a87037af107b" providerId="ADAL" clId="{863B83CA-5328-4168-8325-FBF1CEEFE2AC}" dt="2022-06-21T00:45:09.604" v="2273" actId="700"/>
          <ac:spMkLst>
            <pc:docMk/>
            <pc:sldMk cId="2536211519" sldId="536"/>
            <ac:spMk id="3" creationId="{4D15596D-3CC7-9518-7699-01704DF933C6}"/>
          </ac:spMkLst>
        </pc:spChg>
        <pc:spChg chg="add mod ord">
          <ac:chgData name="Weifeng Xu" userId="e7aed605-a3dd-4d5a-a692-a87037af107b" providerId="ADAL" clId="{863B83CA-5328-4168-8325-FBF1CEEFE2AC}" dt="2022-06-21T00:54:38.345" v="2288" actId="2711"/>
          <ac:spMkLst>
            <pc:docMk/>
            <pc:sldMk cId="2536211519" sldId="536"/>
            <ac:spMk id="6" creationId="{CA115571-37A0-69C3-FD24-05E0A3C78311}"/>
          </ac:spMkLst>
        </pc:spChg>
        <pc:picChg chg="add mod">
          <ac:chgData name="Weifeng Xu" userId="e7aed605-a3dd-4d5a-a692-a87037af107b" providerId="ADAL" clId="{863B83CA-5328-4168-8325-FBF1CEEFE2AC}" dt="2022-06-21T00:45:57.906" v="2278" actId="14100"/>
          <ac:picMkLst>
            <pc:docMk/>
            <pc:sldMk cId="2536211519" sldId="536"/>
            <ac:picMk id="5" creationId="{0AF6DD52-ABFA-7A46-FF5C-AE14FC3F0BCD}"/>
          </ac:picMkLst>
        </pc:picChg>
      </pc:sldChg>
      <pc:sldChg chg="addSp delSp modSp new mod modClrScheme chgLayout modNotesTx">
        <pc:chgData name="Weifeng Xu" userId="e7aed605-a3dd-4d5a-a692-a87037af107b" providerId="ADAL" clId="{863B83CA-5328-4168-8325-FBF1CEEFE2AC}" dt="2022-06-21T03:01:59.675" v="3741" actId="20577"/>
        <pc:sldMkLst>
          <pc:docMk/>
          <pc:sldMk cId="1132465867" sldId="537"/>
        </pc:sldMkLst>
        <pc:spChg chg="del">
          <ac:chgData name="Weifeng Xu" userId="e7aed605-a3dd-4d5a-a692-a87037af107b" providerId="ADAL" clId="{863B83CA-5328-4168-8325-FBF1CEEFE2AC}" dt="2022-06-21T02:25:53.856" v="3494" actId="700"/>
          <ac:spMkLst>
            <pc:docMk/>
            <pc:sldMk cId="1132465867" sldId="537"/>
            <ac:spMk id="2" creationId="{9495EEED-EBE2-BD11-B559-C8FF60DBF830}"/>
          </ac:spMkLst>
        </pc:spChg>
        <pc:spChg chg="del">
          <ac:chgData name="Weifeng Xu" userId="e7aed605-a3dd-4d5a-a692-a87037af107b" providerId="ADAL" clId="{863B83CA-5328-4168-8325-FBF1CEEFE2AC}" dt="2022-06-21T02:25:53.856" v="3494" actId="700"/>
          <ac:spMkLst>
            <pc:docMk/>
            <pc:sldMk cId="1132465867" sldId="537"/>
            <ac:spMk id="3" creationId="{34F23D4E-C898-1C63-D13C-4A73721076B2}"/>
          </ac:spMkLst>
        </pc:spChg>
        <pc:spChg chg="add mod">
          <ac:chgData name="Weifeng Xu" userId="e7aed605-a3dd-4d5a-a692-a87037af107b" providerId="ADAL" clId="{863B83CA-5328-4168-8325-FBF1CEEFE2AC}" dt="2022-06-21T03:00:52.076" v="3730" actId="108"/>
          <ac:spMkLst>
            <pc:docMk/>
            <pc:sldMk cId="1132465867" sldId="537"/>
            <ac:spMk id="6" creationId="{0EAA1F09-89F8-0FF4-602F-801F5985C6D3}"/>
          </ac:spMkLst>
        </pc:spChg>
        <pc:spChg chg="add mod">
          <ac:chgData name="Weifeng Xu" userId="e7aed605-a3dd-4d5a-a692-a87037af107b" providerId="ADAL" clId="{863B83CA-5328-4168-8325-FBF1CEEFE2AC}" dt="2022-06-21T03:00:28.641" v="3712" actId="1076"/>
          <ac:spMkLst>
            <pc:docMk/>
            <pc:sldMk cId="1132465867" sldId="537"/>
            <ac:spMk id="10" creationId="{A0C097C0-75B0-84C3-9EBD-0A26E10B6A1F}"/>
          </ac:spMkLst>
        </pc:spChg>
        <pc:spChg chg="add mod">
          <ac:chgData name="Weifeng Xu" userId="e7aed605-a3dd-4d5a-a692-a87037af107b" providerId="ADAL" clId="{863B83CA-5328-4168-8325-FBF1CEEFE2AC}" dt="2022-06-21T03:00:28.641" v="3712" actId="1076"/>
          <ac:spMkLst>
            <pc:docMk/>
            <pc:sldMk cId="1132465867" sldId="537"/>
            <ac:spMk id="11" creationId="{A9443F66-6035-4C7C-DBCA-F592BD139DD6}"/>
          </ac:spMkLst>
        </pc:spChg>
        <pc:spChg chg="add mod">
          <ac:chgData name="Weifeng Xu" userId="e7aed605-a3dd-4d5a-a692-a87037af107b" providerId="ADAL" clId="{863B83CA-5328-4168-8325-FBF1CEEFE2AC}" dt="2022-06-21T03:01:27.333" v="3734" actId="1076"/>
          <ac:spMkLst>
            <pc:docMk/>
            <pc:sldMk cId="1132465867" sldId="537"/>
            <ac:spMk id="12" creationId="{2A7A92AB-56F4-BA10-8D57-D88F3E6789D5}"/>
          </ac:spMkLst>
        </pc:spChg>
        <pc:spChg chg="add del mod">
          <ac:chgData name="Weifeng Xu" userId="e7aed605-a3dd-4d5a-a692-a87037af107b" providerId="ADAL" clId="{863B83CA-5328-4168-8325-FBF1CEEFE2AC}" dt="2022-06-21T02:49:53.173" v="3615"/>
          <ac:spMkLst>
            <pc:docMk/>
            <pc:sldMk cId="1132465867" sldId="537"/>
            <ac:spMk id="16" creationId="{1D746CD8-1297-13EF-F570-992A6D101FEA}"/>
          </ac:spMkLst>
        </pc:spChg>
        <pc:spChg chg="add mod">
          <ac:chgData name="Weifeng Xu" userId="e7aed605-a3dd-4d5a-a692-a87037af107b" providerId="ADAL" clId="{863B83CA-5328-4168-8325-FBF1CEEFE2AC}" dt="2022-06-21T03:00:28.641" v="3712" actId="1076"/>
          <ac:spMkLst>
            <pc:docMk/>
            <pc:sldMk cId="1132465867" sldId="537"/>
            <ac:spMk id="17" creationId="{341DD636-0999-E65E-7049-B367ADFA16F6}"/>
          </ac:spMkLst>
        </pc:spChg>
        <pc:spChg chg="add mod">
          <ac:chgData name="Weifeng Xu" userId="e7aed605-a3dd-4d5a-a692-a87037af107b" providerId="ADAL" clId="{863B83CA-5328-4168-8325-FBF1CEEFE2AC}" dt="2022-06-21T03:01:27.333" v="3734" actId="1076"/>
          <ac:spMkLst>
            <pc:docMk/>
            <pc:sldMk cId="1132465867" sldId="537"/>
            <ac:spMk id="18" creationId="{22DBD01E-38E6-44F0-103D-4ADAEFF968F2}"/>
          </ac:spMkLst>
        </pc:spChg>
        <pc:spChg chg="add mod">
          <ac:chgData name="Weifeng Xu" userId="e7aed605-a3dd-4d5a-a692-a87037af107b" providerId="ADAL" clId="{863B83CA-5328-4168-8325-FBF1CEEFE2AC}" dt="2022-06-21T03:00:28.641" v="3712" actId="1076"/>
          <ac:spMkLst>
            <pc:docMk/>
            <pc:sldMk cId="1132465867" sldId="537"/>
            <ac:spMk id="21" creationId="{5DD570A6-B99C-E6A8-90FE-E9EE829B5EB2}"/>
          </ac:spMkLst>
        </pc:spChg>
        <pc:spChg chg="add mod">
          <ac:chgData name="Weifeng Xu" userId="e7aed605-a3dd-4d5a-a692-a87037af107b" providerId="ADAL" clId="{863B83CA-5328-4168-8325-FBF1CEEFE2AC}" dt="2022-06-21T03:01:27.333" v="3734" actId="1076"/>
          <ac:spMkLst>
            <pc:docMk/>
            <pc:sldMk cId="1132465867" sldId="537"/>
            <ac:spMk id="22" creationId="{F265C46B-840D-07A4-EDFF-D3306B55A1C0}"/>
          </ac:spMkLst>
        </pc:spChg>
        <pc:spChg chg="add del mod">
          <ac:chgData name="Weifeng Xu" userId="e7aed605-a3dd-4d5a-a692-a87037af107b" providerId="ADAL" clId="{863B83CA-5328-4168-8325-FBF1CEEFE2AC}" dt="2022-06-21T02:52:05.111" v="3677" actId="478"/>
          <ac:spMkLst>
            <pc:docMk/>
            <pc:sldMk cId="1132465867" sldId="537"/>
            <ac:spMk id="26" creationId="{84648E1E-0A18-36D2-6933-8951B6E7496F}"/>
          </ac:spMkLst>
        </pc:spChg>
        <pc:spChg chg="add del mod ord">
          <ac:chgData name="Weifeng Xu" userId="e7aed605-a3dd-4d5a-a692-a87037af107b" providerId="ADAL" clId="{863B83CA-5328-4168-8325-FBF1CEEFE2AC}" dt="2022-06-21T02:58:10.172" v="3681" actId="700"/>
          <ac:spMkLst>
            <pc:docMk/>
            <pc:sldMk cId="1132465867" sldId="537"/>
            <ac:spMk id="27" creationId="{0E6B7483-4CA8-13D5-28DC-7FFBD9730BC5}"/>
          </ac:spMkLst>
        </pc:spChg>
        <pc:spChg chg="add mod ord">
          <ac:chgData name="Weifeng Xu" userId="e7aed605-a3dd-4d5a-a692-a87037af107b" providerId="ADAL" clId="{863B83CA-5328-4168-8325-FBF1CEEFE2AC}" dt="2022-06-21T03:00:02.325" v="3709" actId="20577"/>
          <ac:spMkLst>
            <pc:docMk/>
            <pc:sldMk cId="1132465867" sldId="537"/>
            <ac:spMk id="28" creationId="{C1A0B130-8078-8491-77EB-57C4EAD4193C}"/>
          </ac:spMkLst>
        </pc:spChg>
        <pc:spChg chg="add mod">
          <ac:chgData name="Weifeng Xu" userId="e7aed605-a3dd-4d5a-a692-a87037af107b" providerId="ADAL" clId="{863B83CA-5328-4168-8325-FBF1CEEFE2AC}" dt="2022-06-21T03:01:59.675" v="3741" actId="20577"/>
          <ac:spMkLst>
            <pc:docMk/>
            <pc:sldMk cId="1132465867" sldId="537"/>
            <ac:spMk id="31" creationId="{9CF8AF57-4683-B3F1-1E57-CA11B1ADEA1E}"/>
          </ac:spMkLst>
        </pc:spChg>
        <pc:picChg chg="add mod">
          <ac:chgData name="Weifeng Xu" userId="e7aed605-a3dd-4d5a-a692-a87037af107b" providerId="ADAL" clId="{863B83CA-5328-4168-8325-FBF1CEEFE2AC}" dt="2022-06-21T03:01:02.737" v="3733" actId="1076"/>
          <ac:picMkLst>
            <pc:docMk/>
            <pc:sldMk cId="1132465867" sldId="537"/>
            <ac:picMk id="5" creationId="{4D06C681-8E2C-9CF9-BFFE-9410E8AAD7C2}"/>
          </ac:picMkLst>
        </pc:picChg>
        <pc:picChg chg="add mod">
          <ac:chgData name="Weifeng Xu" userId="e7aed605-a3dd-4d5a-a692-a87037af107b" providerId="ADAL" clId="{863B83CA-5328-4168-8325-FBF1CEEFE2AC}" dt="2022-06-21T03:00:31.677" v="3713" actId="1076"/>
          <ac:picMkLst>
            <pc:docMk/>
            <pc:sldMk cId="1132465867" sldId="537"/>
            <ac:picMk id="8" creationId="{F3AFD60B-5261-306D-D6EF-967203682C37}"/>
          </ac:picMkLst>
        </pc:picChg>
        <pc:picChg chg="add del mod">
          <ac:chgData name="Weifeng Xu" userId="e7aed605-a3dd-4d5a-a692-a87037af107b" providerId="ADAL" clId="{863B83CA-5328-4168-8325-FBF1CEEFE2AC}" dt="2022-06-21T02:58:52.240" v="3685" actId="478"/>
          <ac:picMkLst>
            <pc:docMk/>
            <pc:sldMk cId="1132465867" sldId="537"/>
            <ac:picMk id="1026" creationId="{53E79C2A-9732-9119-25F2-6F0F7DAA77CB}"/>
          </ac:picMkLst>
        </pc:picChg>
        <pc:picChg chg="add mod">
          <ac:chgData name="Weifeng Xu" userId="e7aed605-a3dd-4d5a-a692-a87037af107b" providerId="ADAL" clId="{863B83CA-5328-4168-8325-FBF1CEEFE2AC}" dt="2022-06-21T02:58:57.345" v="3689" actId="1076"/>
          <ac:picMkLst>
            <pc:docMk/>
            <pc:sldMk cId="1132465867" sldId="537"/>
            <ac:picMk id="1028" creationId="{6271D750-B518-B69E-2AF0-16816BB1AC3F}"/>
          </ac:picMkLst>
        </pc:picChg>
        <pc:cxnChg chg="add mod">
          <ac:chgData name="Weifeng Xu" userId="e7aed605-a3dd-4d5a-a692-a87037af107b" providerId="ADAL" clId="{863B83CA-5328-4168-8325-FBF1CEEFE2AC}" dt="2022-06-21T03:01:27.333" v="3734" actId="1076"/>
          <ac:cxnSpMkLst>
            <pc:docMk/>
            <pc:sldMk cId="1132465867" sldId="537"/>
            <ac:cxnSpMk id="14" creationId="{1C4BC46C-CA9E-BEA4-6928-EB81655EB99D}"/>
          </ac:cxnSpMkLst>
        </pc:cxnChg>
        <pc:cxnChg chg="add mod">
          <ac:chgData name="Weifeng Xu" userId="e7aed605-a3dd-4d5a-a692-a87037af107b" providerId="ADAL" clId="{863B83CA-5328-4168-8325-FBF1CEEFE2AC}" dt="2022-06-21T03:01:27.333" v="3734" actId="1076"/>
          <ac:cxnSpMkLst>
            <pc:docMk/>
            <pc:sldMk cId="1132465867" sldId="537"/>
            <ac:cxnSpMk id="19" creationId="{C4266E99-E7DF-7C78-79DD-C7A98FB0F529}"/>
          </ac:cxnSpMkLst>
        </pc:cxnChg>
        <pc:cxnChg chg="add mod">
          <ac:chgData name="Weifeng Xu" userId="e7aed605-a3dd-4d5a-a692-a87037af107b" providerId="ADAL" clId="{863B83CA-5328-4168-8325-FBF1CEEFE2AC}" dt="2022-06-21T03:01:27.333" v="3734" actId="1076"/>
          <ac:cxnSpMkLst>
            <pc:docMk/>
            <pc:sldMk cId="1132465867" sldId="537"/>
            <ac:cxnSpMk id="23" creationId="{2F501F25-2AC9-EA96-0A06-F76302220092}"/>
          </ac:cxnSpMkLst>
        </pc:cxnChg>
      </pc:sldChg>
      <pc:sldChg chg="addSp delSp modSp add del mod modNotesTx">
        <pc:chgData name="Weifeng Xu" userId="e7aed605-a3dd-4d5a-a692-a87037af107b" providerId="ADAL" clId="{863B83CA-5328-4168-8325-FBF1CEEFE2AC}" dt="2022-06-20T22:11:58.524" v="2198" actId="47"/>
        <pc:sldMkLst>
          <pc:docMk/>
          <pc:sldMk cId="4272134845" sldId="537"/>
        </pc:sldMkLst>
        <pc:spChg chg="del">
          <ac:chgData name="Weifeng Xu" userId="e7aed605-a3dd-4d5a-a692-a87037af107b" providerId="ADAL" clId="{863B83CA-5328-4168-8325-FBF1CEEFE2AC}" dt="2022-06-20T22:10:20.097" v="2175" actId="478"/>
          <ac:spMkLst>
            <pc:docMk/>
            <pc:sldMk cId="4272134845" sldId="537"/>
            <ac:spMk id="5" creationId="{3E38DBE3-2641-8F91-5195-27685D2650AA}"/>
          </ac:spMkLst>
        </pc:spChg>
        <pc:spChg chg="del">
          <ac:chgData name="Weifeng Xu" userId="e7aed605-a3dd-4d5a-a692-a87037af107b" providerId="ADAL" clId="{863B83CA-5328-4168-8325-FBF1CEEFE2AC}" dt="2022-06-20T22:10:22.927" v="2178" actId="478"/>
          <ac:spMkLst>
            <pc:docMk/>
            <pc:sldMk cId="4272134845" sldId="537"/>
            <ac:spMk id="10" creationId="{0B83E4E4-68A4-48A0-A4DB-9722A75A50DC}"/>
          </ac:spMkLst>
        </pc:spChg>
        <pc:spChg chg="del">
          <ac:chgData name="Weifeng Xu" userId="e7aed605-a3dd-4d5a-a692-a87037af107b" providerId="ADAL" clId="{863B83CA-5328-4168-8325-FBF1CEEFE2AC}" dt="2022-06-20T21:20:05.787" v="2149" actId="478"/>
          <ac:spMkLst>
            <pc:docMk/>
            <pc:sldMk cId="4272134845" sldId="537"/>
            <ac:spMk id="11" creationId="{6F9C8E00-79BB-053D-4783-0B3BA354C4FD}"/>
          </ac:spMkLst>
        </pc:spChg>
        <pc:spChg chg="del">
          <ac:chgData name="Weifeng Xu" userId="e7aed605-a3dd-4d5a-a692-a87037af107b" providerId="ADAL" clId="{863B83CA-5328-4168-8325-FBF1CEEFE2AC}" dt="2022-06-20T22:10:22.129" v="2177" actId="478"/>
          <ac:spMkLst>
            <pc:docMk/>
            <pc:sldMk cId="4272134845" sldId="537"/>
            <ac:spMk id="14" creationId="{6C4900DF-777B-DF09-A8DC-36D489F10E79}"/>
          </ac:spMkLst>
        </pc:spChg>
        <pc:spChg chg="del">
          <ac:chgData name="Weifeng Xu" userId="e7aed605-a3dd-4d5a-a692-a87037af107b" providerId="ADAL" clId="{863B83CA-5328-4168-8325-FBF1CEEFE2AC}" dt="2022-06-20T22:10:23.776" v="2179" actId="478"/>
          <ac:spMkLst>
            <pc:docMk/>
            <pc:sldMk cId="4272134845" sldId="537"/>
            <ac:spMk id="16" creationId="{2639A05E-4F4E-622E-C803-09B35596EA86}"/>
          </ac:spMkLst>
        </pc:spChg>
        <pc:spChg chg="add mod">
          <ac:chgData name="Weifeng Xu" userId="e7aed605-a3dd-4d5a-a692-a87037af107b" providerId="ADAL" clId="{863B83CA-5328-4168-8325-FBF1CEEFE2AC}" dt="2022-06-20T22:11:17.071" v="2193" actId="20577"/>
          <ac:spMkLst>
            <pc:docMk/>
            <pc:sldMk cId="4272134845" sldId="537"/>
            <ac:spMk id="17" creationId="{D3C176F3-8925-7420-5644-66919729962F}"/>
          </ac:spMkLst>
        </pc:spChg>
        <pc:spChg chg="del">
          <ac:chgData name="Weifeng Xu" userId="e7aed605-a3dd-4d5a-a692-a87037af107b" providerId="ADAL" clId="{863B83CA-5328-4168-8325-FBF1CEEFE2AC}" dt="2022-06-20T22:10:20.913" v="2176" actId="478"/>
          <ac:spMkLst>
            <pc:docMk/>
            <pc:sldMk cId="4272134845" sldId="537"/>
            <ac:spMk id="27" creationId="{D97F5764-4F4B-C95F-FEDD-56362F80C537}"/>
          </ac:spMkLst>
        </pc:spChg>
        <pc:spChg chg="del">
          <ac:chgData name="Weifeng Xu" userId="e7aed605-a3dd-4d5a-a692-a87037af107b" providerId="ADAL" clId="{863B83CA-5328-4168-8325-FBF1CEEFE2AC}" dt="2022-06-20T22:10:15.600" v="2172" actId="478"/>
          <ac:spMkLst>
            <pc:docMk/>
            <pc:sldMk cId="4272134845" sldId="537"/>
            <ac:spMk id="34" creationId="{389464A9-BB14-A7F7-B642-4BA81B54268C}"/>
          </ac:spMkLst>
        </pc:spChg>
        <pc:picChg chg="del">
          <ac:chgData name="Weifeng Xu" userId="e7aed605-a3dd-4d5a-a692-a87037af107b" providerId="ADAL" clId="{863B83CA-5328-4168-8325-FBF1CEEFE2AC}" dt="2022-06-20T22:10:18.489" v="2174" actId="478"/>
          <ac:picMkLst>
            <pc:docMk/>
            <pc:sldMk cId="4272134845" sldId="537"/>
            <ac:picMk id="4" creationId="{BE91640D-9E62-FB0B-084E-A2DCA5C1C884}"/>
          </ac:picMkLst>
        </pc:picChg>
        <pc:picChg chg="add del mod">
          <ac:chgData name="Weifeng Xu" userId="e7aed605-a3dd-4d5a-a692-a87037af107b" providerId="ADAL" clId="{863B83CA-5328-4168-8325-FBF1CEEFE2AC}" dt="2022-06-20T22:08:04.146" v="2170" actId="478"/>
          <ac:picMkLst>
            <pc:docMk/>
            <pc:sldMk cId="4272134845" sldId="537"/>
            <ac:picMk id="6" creationId="{025D51A2-BC83-10F9-430A-80287022F218}"/>
          </ac:picMkLst>
        </pc:picChg>
        <pc:picChg chg="add mod">
          <ac:chgData name="Weifeng Xu" userId="e7aed605-a3dd-4d5a-a692-a87037af107b" providerId="ADAL" clId="{863B83CA-5328-4168-8325-FBF1CEEFE2AC}" dt="2022-06-20T22:11:07.207" v="2185" actId="1076"/>
          <ac:picMkLst>
            <pc:docMk/>
            <pc:sldMk cId="4272134845" sldId="537"/>
            <ac:picMk id="8" creationId="{CA489195-07FA-720A-982D-AD600205F773}"/>
          </ac:picMkLst>
        </pc:picChg>
        <pc:picChg chg="del">
          <ac:chgData name="Weifeng Xu" userId="e7aed605-a3dd-4d5a-a692-a87037af107b" providerId="ADAL" clId="{863B83CA-5328-4168-8325-FBF1CEEFE2AC}" dt="2022-06-20T21:20:04.186" v="2148" actId="478"/>
          <ac:picMkLst>
            <pc:docMk/>
            <pc:sldMk cId="4272134845" sldId="537"/>
            <ac:picMk id="18" creationId="{92A7BABC-700D-139E-CFB3-E8A9F49E9B7A}"/>
          </ac:picMkLst>
        </pc:picChg>
        <pc:picChg chg="del">
          <ac:chgData name="Weifeng Xu" userId="e7aed605-a3dd-4d5a-a692-a87037af107b" providerId="ADAL" clId="{863B83CA-5328-4168-8325-FBF1CEEFE2AC}" dt="2022-06-20T22:10:17.375" v="2173" actId="478"/>
          <ac:picMkLst>
            <pc:docMk/>
            <pc:sldMk cId="4272134845" sldId="537"/>
            <ac:picMk id="23" creationId="{C43BEBB9-7EFF-79B8-B3C2-E71916223D4E}"/>
          </ac:picMkLst>
        </pc:picChg>
      </pc:sldChg>
      <pc:sldChg chg="addSp delSp modSp new mod modClrScheme chgLayout modNotesTx">
        <pc:chgData name="Weifeng Xu" userId="e7aed605-a3dd-4d5a-a692-a87037af107b" providerId="ADAL" clId="{863B83CA-5328-4168-8325-FBF1CEEFE2AC}" dt="2022-06-21T04:53:25.995" v="4600" actId="20577"/>
        <pc:sldMkLst>
          <pc:docMk/>
          <pc:sldMk cId="2656983339" sldId="538"/>
        </pc:sldMkLst>
        <pc:spChg chg="del">
          <ac:chgData name="Weifeng Xu" userId="e7aed605-a3dd-4d5a-a692-a87037af107b" providerId="ADAL" clId="{863B83CA-5328-4168-8325-FBF1CEEFE2AC}" dt="2022-06-21T03:02:21.072" v="3743" actId="700"/>
          <ac:spMkLst>
            <pc:docMk/>
            <pc:sldMk cId="2656983339" sldId="538"/>
            <ac:spMk id="2" creationId="{411D2ACD-BAE0-CFA3-A5FF-11D7591C19FB}"/>
          </ac:spMkLst>
        </pc:spChg>
        <pc:spChg chg="add mod">
          <ac:chgData name="Weifeng Xu" userId="e7aed605-a3dd-4d5a-a692-a87037af107b" providerId="ADAL" clId="{863B83CA-5328-4168-8325-FBF1CEEFE2AC}" dt="2022-06-21T04:36:36.967" v="4433" actId="20577"/>
          <ac:spMkLst>
            <pc:docMk/>
            <pc:sldMk cId="2656983339" sldId="538"/>
            <ac:spMk id="5" creationId="{49AE4D72-BA92-9E93-2F2A-B09589E1C33C}"/>
          </ac:spMkLst>
        </pc:spChg>
        <pc:spChg chg="add mod">
          <ac:chgData name="Weifeng Xu" userId="e7aed605-a3dd-4d5a-a692-a87037af107b" providerId="ADAL" clId="{863B83CA-5328-4168-8325-FBF1CEEFE2AC}" dt="2022-06-21T03:08:02.524" v="3837" actId="1076"/>
          <ac:spMkLst>
            <pc:docMk/>
            <pc:sldMk cId="2656983339" sldId="538"/>
            <ac:spMk id="6" creationId="{5222AAAE-A009-1987-24E6-103223B7C91C}"/>
          </ac:spMkLst>
        </pc:spChg>
        <pc:graphicFrameChg chg="add mod modGraphic">
          <ac:chgData name="Weifeng Xu" userId="e7aed605-a3dd-4d5a-a692-a87037af107b" providerId="ADAL" clId="{863B83CA-5328-4168-8325-FBF1CEEFE2AC}" dt="2022-06-21T04:53:25.995" v="4600" actId="20577"/>
          <ac:graphicFrameMkLst>
            <pc:docMk/>
            <pc:sldMk cId="2656983339" sldId="538"/>
            <ac:graphicFrameMk id="9" creationId="{04D0242B-A210-2F5E-4B15-D7E80C7D4BA1}"/>
          </ac:graphicFrameMkLst>
        </pc:graphicFrameChg>
        <pc:picChg chg="add del mod">
          <ac:chgData name="Weifeng Xu" userId="e7aed605-a3dd-4d5a-a692-a87037af107b" providerId="ADAL" clId="{863B83CA-5328-4168-8325-FBF1CEEFE2AC}" dt="2022-06-21T04:33:12.131" v="4421" actId="478"/>
          <ac:picMkLst>
            <pc:docMk/>
            <pc:sldMk cId="2656983339" sldId="538"/>
            <ac:picMk id="4" creationId="{7C368525-9D41-9C03-9825-5ACA96D6A0AB}"/>
          </ac:picMkLst>
        </pc:picChg>
        <pc:picChg chg="add mod">
          <ac:chgData name="Weifeng Xu" userId="e7aed605-a3dd-4d5a-a692-a87037af107b" providerId="ADAL" clId="{863B83CA-5328-4168-8325-FBF1CEEFE2AC}" dt="2022-06-21T04:35:53.353" v="4426" actId="1076"/>
          <ac:picMkLst>
            <pc:docMk/>
            <pc:sldMk cId="2656983339" sldId="538"/>
            <ac:picMk id="8" creationId="{DCBFB141-BE18-8ABB-4978-6AA35044C986}"/>
          </ac:picMkLst>
        </pc:picChg>
      </pc:sldChg>
      <pc:sldChg chg="new del">
        <pc:chgData name="Weifeng Xu" userId="e7aed605-a3dd-4d5a-a692-a87037af107b" providerId="ADAL" clId="{863B83CA-5328-4168-8325-FBF1CEEFE2AC}" dt="2022-06-21T18:44:33.443" v="8064" actId="47"/>
        <pc:sldMkLst>
          <pc:docMk/>
          <pc:sldMk cId="1006717050" sldId="539"/>
        </pc:sldMkLst>
      </pc:sldChg>
      <pc:sldChg chg="new">
        <pc:chgData name="Weifeng Xu" userId="e7aed605-a3dd-4d5a-a692-a87037af107b" providerId="ADAL" clId="{863B83CA-5328-4168-8325-FBF1CEEFE2AC}" dt="2022-06-21T03:24:35.796" v="3842" actId="680"/>
        <pc:sldMkLst>
          <pc:docMk/>
          <pc:sldMk cId="4056679905" sldId="540"/>
        </pc:sldMkLst>
      </pc:sldChg>
      <pc:sldChg chg="addSp delSp modSp new mod ord modClrScheme chgLayout modNotesTx">
        <pc:chgData name="Weifeng Xu" userId="e7aed605-a3dd-4d5a-a692-a87037af107b" providerId="ADAL" clId="{863B83CA-5328-4168-8325-FBF1CEEFE2AC}" dt="2022-06-21T05:14:19.874" v="4718" actId="1076"/>
        <pc:sldMkLst>
          <pc:docMk/>
          <pc:sldMk cId="1638290710" sldId="541"/>
        </pc:sldMkLst>
        <pc:spChg chg="add mod">
          <ac:chgData name="Weifeng Xu" userId="e7aed605-a3dd-4d5a-a692-a87037af107b" providerId="ADAL" clId="{863B83CA-5328-4168-8325-FBF1CEEFE2AC}" dt="2022-06-21T04:42:15.979" v="4502" actId="2711"/>
          <ac:spMkLst>
            <pc:docMk/>
            <pc:sldMk cId="1638290710" sldId="541"/>
            <ac:spMk id="2" creationId="{115FB952-5416-2D3A-3BDB-107705566B13}"/>
          </ac:spMkLst>
        </pc:spChg>
        <pc:spChg chg="add mod">
          <ac:chgData name="Weifeng Xu" userId="e7aed605-a3dd-4d5a-a692-a87037af107b" providerId="ADAL" clId="{863B83CA-5328-4168-8325-FBF1CEEFE2AC}" dt="2022-06-21T04:51:29.151" v="4542" actId="20577"/>
          <ac:spMkLst>
            <pc:docMk/>
            <pc:sldMk cId="1638290710" sldId="541"/>
            <ac:spMk id="9" creationId="{C4BDAEA1-D498-E448-E6F5-1377A0F49CF5}"/>
          </ac:spMkLst>
        </pc:spChg>
        <pc:spChg chg="add mod">
          <ac:chgData name="Weifeng Xu" userId="e7aed605-a3dd-4d5a-a692-a87037af107b" providerId="ADAL" clId="{863B83CA-5328-4168-8325-FBF1CEEFE2AC}" dt="2022-06-21T05:04:13.864" v="4684" actId="20577"/>
          <ac:spMkLst>
            <pc:docMk/>
            <pc:sldMk cId="1638290710" sldId="541"/>
            <ac:spMk id="10" creationId="{9DFB766A-D0B8-9100-8CF5-701336880159}"/>
          </ac:spMkLst>
        </pc:spChg>
        <pc:spChg chg="add del mod">
          <ac:chgData name="Weifeng Xu" userId="e7aed605-a3dd-4d5a-a692-a87037af107b" providerId="ADAL" clId="{863B83CA-5328-4168-8325-FBF1CEEFE2AC}" dt="2022-06-21T05:06:09.543" v="4688" actId="767"/>
          <ac:spMkLst>
            <pc:docMk/>
            <pc:sldMk cId="1638290710" sldId="541"/>
            <ac:spMk id="15" creationId="{6C812C65-42CA-9056-D83F-810B40DCBF3A}"/>
          </ac:spMkLst>
        </pc:spChg>
        <pc:spChg chg="add mod">
          <ac:chgData name="Weifeng Xu" userId="e7aed605-a3dd-4d5a-a692-a87037af107b" providerId="ADAL" clId="{863B83CA-5328-4168-8325-FBF1CEEFE2AC}" dt="2022-06-21T05:14:19.874" v="4718" actId="1076"/>
          <ac:spMkLst>
            <pc:docMk/>
            <pc:sldMk cId="1638290710" sldId="541"/>
            <ac:spMk id="18" creationId="{43AB09A0-E9B8-746F-94CC-5D6BEFEDFD34}"/>
          </ac:spMkLst>
        </pc:spChg>
        <pc:graphicFrameChg chg="add mod modGraphic">
          <ac:chgData name="Weifeng Xu" userId="e7aed605-a3dd-4d5a-a692-a87037af107b" providerId="ADAL" clId="{863B83CA-5328-4168-8325-FBF1CEEFE2AC}" dt="2022-06-21T05:13:58.717" v="4702" actId="20577"/>
          <ac:graphicFrameMkLst>
            <pc:docMk/>
            <pc:sldMk cId="1638290710" sldId="541"/>
            <ac:graphicFrameMk id="11" creationId="{FA32FF20-D270-3003-0CA9-761ADD844F71}"/>
          </ac:graphicFrameMkLst>
        </pc:graphicFrameChg>
        <pc:picChg chg="add del mod">
          <ac:chgData name="Weifeng Xu" userId="e7aed605-a3dd-4d5a-a692-a87037af107b" providerId="ADAL" clId="{863B83CA-5328-4168-8325-FBF1CEEFE2AC}" dt="2022-06-21T05:03:33.562" v="4637" actId="14100"/>
          <ac:picMkLst>
            <pc:docMk/>
            <pc:sldMk cId="1638290710" sldId="541"/>
            <ac:picMk id="4" creationId="{70244834-1237-1FC3-F793-DC6C502D3D07}"/>
          </ac:picMkLst>
        </pc:picChg>
        <pc:picChg chg="add del">
          <ac:chgData name="Weifeng Xu" userId="e7aed605-a3dd-4d5a-a692-a87037af107b" providerId="ADAL" clId="{863B83CA-5328-4168-8325-FBF1CEEFE2AC}" dt="2022-06-21T04:49:38.170" v="4507" actId="22"/>
          <ac:picMkLst>
            <pc:docMk/>
            <pc:sldMk cId="1638290710" sldId="541"/>
            <ac:picMk id="6" creationId="{834FC2C4-ED79-5FF7-DB7A-B4E386786A87}"/>
          </ac:picMkLst>
        </pc:picChg>
        <pc:picChg chg="add del mod">
          <ac:chgData name="Weifeng Xu" userId="e7aed605-a3dd-4d5a-a692-a87037af107b" providerId="ADAL" clId="{863B83CA-5328-4168-8325-FBF1CEEFE2AC}" dt="2022-06-21T05:00:24.676" v="4610" actId="478"/>
          <ac:picMkLst>
            <pc:docMk/>
            <pc:sldMk cId="1638290710" sldId="541"/>
            <ac:picMk id="8" creationId="{68C90A8B-7664-44AF-BD0C-D2A0F1FD48A3}"/>
          </ac:picMkLst>
        </pc:picChg>
        <pc:picChg chg="add del mod">
          <ac:chgData name="Weifeng Xu" userId="e7aed605-a3dd-4d5a-a692-a87037af107b" providerId="ADAL" clId="{863B83CA-5328-4168-8325-FBF1CEEFE2AC}" dt="2022-06-21T05:03:15.920" v="4631" actId="22"/>
          <ac:picMkLst>
            <pc:docMk/>
            <pc:sldMk cId="1638290710" sldId="541"/>
            <ac:picMk id="13" creationId="{4BD90FA7-BD86-FA0C-7EF4-20EAE86343DE}"/>
          </ac:picMkLst>
        </pc:picChg>
        <pc:picChg chg="add del mod">
          <ac:chgData name="Weifeng Xu" userId="e7aed605-a3dd-4d5a-a692-a87037af107b" providerId="ADAL" clId="{863B83CA-5328-4168-8325-FBF1CEEFE2AC}" dt="2022-06-21T05:10:41.520" v="4695" actId="478"/>
          <ac:picMkLst>
            <pc:docMk/>
            <pc:sldMk cId="1638290710" sldId="541"/>
            <ac:picMk id="14" creationId="{241101F2-9DB9-7335-6CF7-A21918E2FFE5}"/>
          </ac:picMkLst>
        </pc:picChg>
        <pc:picChg chg="add mod">
          <ac:chgData name="Weifeng Xu" userId="e7aed605-a3dd-4d5a-a692-a87037af107b" providerId="ADAL" clId="{863B83CA-5328-4168-8325-FBF1CEEFE2AC}" dt="2022-06-21T05:11:25.889" v="4697" actId="1076"/>
          <ac:picMkLst>
            <pc:docMk/>
            <pc:sldMk cId="1638290710" sldId="541"/>
            <ac:picMk id="17" creationId="{458A60F2-D1B1-8F48-1E22-4BB38B3514B8}"/>
          </ac:picMkLst>
        </pc:picChg>
      </pc:sldChg>
      <pc:sldChg chg="addSp modSp new mod modNotesTx">
        <pc:chgData name="Weifeng Xu" userId="e7aed605-a3dd-4d5a-a692-a87037af107b" providerId="ADAL" clId="{863B83CA-5328-4168-8325-FBF1CEEFE2AC}" dt="2022-06-21T03:41:44.981" v="4081" actId="14100"/>
        <pc:sldMkLst>
          <pc:docMk/>
          <pc:sldMk cId="1610799123" sldId="542"/>
        </pc:sldMkLst>
        <pc:spChg chg="add mod">
          <ac:chgData name="Weifeng Xu" userId="e7aed605-a3dd-4d5a-a692-a87037af107b" providerId="ADAL" clId="{863B83CA-5328-4168-8325-FBF1CEEFE2AC}" dt="2022-06-21T03:41:44.981" v="4081" actId="14100"/>
          <ac:spMkLst>
            <pc:docMk/>
            <pc:sldMk cId="1610799123" sldId="542"/>
            <ac:spMk id="5" creationId="{6EDFCE4D-C678-B549-F4AA-28142746B8F1}"/>
          </ac:spMkLst>
        </pc:spChg>
        <pc:spChg chg="add mod">
          <ac:chgData name="Weifeng Xu" userId="e7aed605-a3dd-4d5a-a692-a87037af107b" providerId="ADAL" clId="{863B83CA-5328-4168-8325-FBF1CEEFE2AC}" dt="2022-06-21T03:41:07.095" v="4047" actId="20577"/>
          <ac:spMkLst>
            <pc:docMk/>
            <pc:sldMk cId="1610799123" sldId="542"/>
            <ac:spMk id="6" creationId="{6DE234EF-45D3-D773-73D8-5A5AB97C5030}"/>
          </ac:spMkLst>
        </pc:spChg>
        <pc:picChg chg="add mod">
          <ac:chgData name="Weifeng Xu" userId="e7aed605-a3dd-4d5a-a692-a87037af107b" providerId="ADAL" clId="{863B83CA-5328-4168-8325-FBF1CEEFE2AC}" dt="2022-06-21T03:35:13.527" v="3849" actId="1076"/>
          <ac:picMkLst>
            <pc:docMk/>
            <pc:sldMk cId="1610799123" sldId="542"/>
            <ac:picMk id="2" creationId="{79801B2D-F7DE-9E63-16BA-10EE8199202E}"/>
          </ac:picMkLst>
        </pc:picChg>
        <pc:picChg chg="add mod">
          <ac:chgData name="Weifeng Xu" userId="e7aed605-a3dd-4d5a-a692-a87037af107b" providerId="ADAL" clId="{863B83CA-5328-4168-8325-FBF1CEEFE2AC}" dt="2022-06-21T03:35:18.633" v="3852" actId="1076"/>
          <ac:picMkLst>
            <pc:docMk/>
            <pc:sldMk cId="1610799123" sldId="542"/>
            <ac:picMk id="4" creationId="{FCDDF699-73FC-5033-0E8B-4DC4D481EF57}"/>
          </ac:picMkLst>
        </pc:picChg>
      </pc:sldChg>
      <pc:sldChg chg="addSp new mod">
        <pc:chgData name="Weifeng Xu" userId="e7aed605-a3dd-4d5a-a692-a87037af107b" providerId="ADAL" clId="{863B83CA-5328-4168-8325-FBF1CEEFE2AC}" dt="2022-06-21T03:37:00.479" v="3884" actId="22"/>
        <pc:sldMkLst>
          <pc:docMk/>
          <pc:sldMk cId="880175908" sldId="543"/>
        </pc:sldMkLst>
        <pc:picChg chg="add">
          <ac:chgData name="Weifeng Xu" userId="e7aed605-a3dd-4d5a-a692-a87037af107b" providerId="ADAL" clId="{863B83CA-5328-4168-8325-FBF1CEEFE2AC}" dt="2022-06-21T03:37:00.479" v="3884" actId="22"/>
          <ac:picMkLst>
            <pc:docMk/>
            <pc:sldMk cId="880175908" sldId="543"/>
            <ac:picMk id="3" creationId="{C827163E-1DA6-C5C5-65B3-D6D18888E003}"/>
          </ac:picMkLst>
        </pc:picChg>
      </pc:sldChg>
      <pc:sldChg chg="addSp delSp modSp new mod modClrScheme chgLayout modNotesTx">
        <pc:chgData name="Weifeng Xu" userId="e7aed605-a3dd-4d5a-a692-a87037af107b" providerId="ADAL" clId="{863B83CA-5328-4168-8325-FBF1CEEFE2AC}" dt="2022-06-21T05:39:28.944" v="4946" actId="6549"/>
        <pc:sldMkLst>
          <pc:docMk/>
          <pc:sldMk cId="3837637404" sldId="544"/>
        </pc:sldMkLst>
        <pc:spChg chg="del">
          <ac:chgData name="Weifeng Xu" userId="e7aed605-a3dd-4d5a-a692-a87037af107b" providerId="ADAL" clId="{863B83CA-5328-4168-8325-FBF1CEEFE2AC}" dt="2022-06-21T05:25:01.411" v="4720" actId="700"/>
          <ac:spMkLst>
            <pc:docMk/>
            <pc:sldMk cId="3837637404" sldId="544"/>
            <ac:spMk id="2" creationId="{11C721EF-AFCF-5A38-31A4-1754DD6891E4}"/>
          </ac:spMkLst>
        </pc:spChg>
        <pc:spChg chg="add mod">
          <ac:chgData name="Weifeng Xu" userId="e7aed605-a3dd-4d5a-a692-a87037af107b" providerId="ADAL" clId="{863B83CA-5328-4168-8325-FBF1CEEFE2AC}" dt="2022-06-21T05:39:28.944" v="4946" actId="6549"/>
          <ac:spMkLst>
            <pc:docMk/>
            <pc:sldMk cId="3837637404" sldId="544"/>
            <ac:spMk id="4" creationId="{CE41D5D1-66B5-332A-EFDF-300D89212A2C}"/>
          </ac:spMkLst>
        </pc:spChg>
        <pc:picChg chg="add mod">
          <ac:chgData name="Weifeng Xu" userId="e7aed605-a3dd-4d5a-a692-a87037af107b" providerId="ADAL" clId="{863B83CA-5328-4168-8325-FBF1CEEFE2AC}" dt="2022-06-21T05:25:02.387" v="4721"/>
          <ac:picMkLst>
            <pc:docMk/>
            <pc:sldMk cId="3837637404" sldId="544"/>
            <ac:picMk id="3" creationId="{F6A98A38-E45E-65CF-42BD-59C83F6DA2AB}"/>
          </ac:picMkLst>
        </pc:picChg>
        <pc:picChg chg="add del mod">
          <ac:chgData name="Weifeng Xu" userId="e7aed605-a3dd-4d5a-a692-a87037af107b" providerId="ADAL" clId="{863B83CA-5328-4168-8325-FBF1CEEFE2AC}" dt="2022-06-21T05:37:34.266" v="4871" actId="478"/>
          <ac:picMkLst>
            <pc:docMk/>
            <pc:sldMk cId="3837637404" sldId="544"/>
            <ac:picMk id="6" creationId="{5D05852F-E7CE-97B2-858F-3115FF75FF72}"/>
          </ac:picMkLst>
        </pc:picChg>
        <pc:picChg chg="add mod">
          <ac:chgData name="Weifeng Xu" userId="e7aed605-a3dd-4d5a-a692-a87037af107b" providerId="ADAL" clId="{863B83CA-5328-4168-8325-FBF1CEEFE2AC}" dt="2022-06-21T05:37:37.185" v="4873" actId="1076"/>
          <ac:picMkLst>
            <pc:docMk/>
            <pc:sldMk cId="3837637404" sldId="544"/>
            <ac:picMk id="8" creationId="{2EEBEEEE-078D-8CC9-4F3B-9CCFB0996863}"/>
          </ac:picMkLst>
        </pc:picChg>
      </pc:sldChg>
      <pc:sldChg chg="addSp delSp new mod">
        <pc:chgData name="Weifeng Xu" userId="e7aed605-a3dd-4d5a-a692-a87037af107b" providerId="ADAL" clId="{863B83CA-5328-4168-8325-FBF1CEEFE2AC}" dt="2022-06-21T05:38:13.782" v="4875" actId="22"/>
        <pc:sldMkLst>
          <pc:docMk/>
          <pc:sldMk cId="1573396978" sldId="545"/>
        </pc:sldMkLst>
        <pc:picChg chg="add del">
          <ac:chgData name="Weifeng Xu" userId="e7aed605-a3dd-4d5a-a692-a87037af107b" providerId="ADAL" clId="{863B83CA-5328-4168-8325-FBF1CEEFE2AC}" dt="2022-06-21T05:37:57.778" v="4874" actId="478"/>
          <ac:picMkLst>
            <pc:docMk/>
            <pc:sldMk cId="1573396978" sldId="545"/>
            <ac:picMk id="3" creationId="{151FF77B-1B4F-247F-4289-4D1C026A9F2B}"/>
          </ac:picMkLst>
        </pc:picChg>
        <pc:picChg chg="add">
          <ac:chgData name="Weifeng Xu" userId="e7aed605-a3dd-4d5a-a692-a87037af107b" providerId="ADAL" clId="{863B83CA-5328-4168-8325-FBF1CEEFE2AC}" dt="2022-06-21T05:38:13.782" v="4875" actId="22"/>
          <ac:picMkLst>
            <pc:docMk/>
            <pc:sldMk cId="1573396978" sldId="545"/>
            <ac:picMk id="5" creationId="{847C52FD-2159-E039-3EA8-08675EA443EF}"/>
          </ac:picMkLst>
        </pc:picChg>
      </pc:sldChg>
      <pc:sldChg chg="addSp delSp modSp new mod modClrScheme chgLayout">
        <pc:chgData name="Weifeng Xu" userId="e7aed605-a3dd-4d5a-a692-a87037af107b" providerId="ADAL" clId="{863B83CA-5328-4168-8325-FBF1CEEFE2AC}" dt="2022-07-05T19:11:21.524" v="9748" actId="113"/>
        <pc:sldMkLst>
          <pc:docMk/>
          <pc:sldMk cId="4008077257" sldId="546"/>
        </pc:sldMkLst>
        <pc:spChg chg="mod ord">
          <ac:chgData name="Weifeng Xu" userId="e7aed605-a3dd-4d5a-a692-a87037af107b" providerId="ADAL" clId="{863B83CA-5328-4168-8325-FBF1CEEFE2AC}" dt="2022-06-21T11:55:34.841" v="5024" actId="700"/>
          <ac:spMkLst>
            <pc:docMk/>
            <pc:sldMk cId="4008077257" sldId="546"/>
            <ac:spMk id="2" creationId="{5D788211-9CC6-59DF-40E1-AA8DC46E2560}"/>
          </ac:spMkLst>
        </pc:spChg>
        <pc:spChg chg="del">
          <ac:chgData name="Weifeng Xu" userId="e7aed605-a3dd-4d5a-a692-a87037af107b" providerId="ADAL" clId="{863B83CA-5328-4168-8325-FBF1CEEFE2AC}" dt="2022-06-21T05:45:25.238" v="4986" actId="700"/>
          <ac:spMkLst>
            <pc:docMk/>
            <pc:sldMk cId="4008077257" sldId="546"/>
            <ac:spMk id="3" creationId="{C7CD5595-56A4-6B04-8795-8A3DAF840265}"/>
          </ac:spMkLst>
        </pc:spChg>
        <pc:spChg chg="add del mod">
          <ac:chgData name="Weifeng Xu" userId="e7aed605-a3dd-4d5a-a692-a87037af107b" providerId="ADAL" clId="{863B83CA-5328-4168-8325-FBF1CEEFE2AC}" dt="2022-06-21T11:55:31.727" v="5023" actId="478"/>
          <ac:spMkLst>
            <pc:docMk/>
            <pc:sldMk cId="4008077257" sldId="546"/>
            <ac:spMk id="6" creationId="{24BBE4A0-0C5B-2A77-8C24-66A2551D31A2}"/>
          </ac:spMkLst>
        </pc:spChg>
        <pc:spChg chg="add mod ord">
          <ac:chgData name="Weifeng Xu" userId="e7aed605-a3dd-4d5a-a692-a87037af107b" providerId="ADAL" clId="{863B83CA-5328-4168-8325-FBF1CEEFE2AC}" dt="2022-07-05T19:11:21.524" v="9748" actId="113"/>
          <ac:spMkLst>
            <pc:docMk/>
            <pc:sldMk cId="4008077257" sldId="546"/>
            <ac:spMk id="7" creationId="{0A848903-5D7C-3504-F3D8-593479FA8956}"/>
          </ac:spMkLst>
        </pc:spChg>
        <pc:picChg chg="add del mod modCrop">
          <ac:chgData name="Weifeng Xu" userId="e7aed605-a3dd-4d5a-a692-a87037af107b" providerId="ADAL" clId="{863B83CA-5328-4168-8325-FBF1CEEFE2AC}" dt="2022-06-21T11:55:29.871" v="5022" actId="478"/>
          <ac:picMkLst>
            <pc:docMk/>
            <pc:sldMk cId="4008077257" sldId="546"/>
            <ac:picMk id="5" creationId="{23D241E6-263D-05A1-1404-644C32C3CDF0}"/>
          </ac:picMkLst>
        </pc:picChg>
      </pc:sldChg>
      <pc:sldChg chg="addSp delSp modSp add mod modNotesTx">
        <pc:chgData name="Weifeng Xu" userId="e7aed605-a3dd-4d5a-a692-a87037af107b" providerId="ADAL" clId="{863B83CA-5328-4168-8325-FBF1CEEFE2AC}" dt="2022-06-22T13:21:07.726" v="9634" actId="207"/>
        <pc:sldMkLst>
          <pc:docMk/>
          <pc:sldMk cId="351292089" sldId="547"/>
        </pc:sldMkLst>
        <pc:spChg chg="mod">
          <ac:chgData name="Weifeng Xu" userId="e7aed605-a3dd-4d5a-a692-a87037af107b" providerId="ADAL" clId="{863B83CA-5328-4168-8325-FBF1CEEFE2AC}" dt="2022-06-21T15:47:31.560" v="7382" actId="20577"/>
          <ac:spMkLst>
            <pc:docMk/>
            <pc:sldMk cId="351292089" sldId="547"/>
            <ac:spMk id="2" creationId="{5D788211-9CC6-59DF-40E1-AA8DC46E2560}"/>
          </ac:spMkLst>
        </pc:spChg>
        <pc:spChg chg="del">
          <ac:chgData name="Weifeng Xu" userId="e7aed605-a3dd-4d5a-a692-a87037af107b" providerId="ADAL" clId="{863B83CA-5328-4168-8325-FBF1CEEFE2AC}" dt="2022-06-21T12:46:28.774" v="5374" actId="478"/>
          <ac:spMkLst>
            <pc:docMk/>
            <pc:sldMk cId="351292089" sldId="547"/>
            <ac:spMk id="6" creationId="{24BBE4A0-0C5B-2A77-8C24-66A2551D31A2}"/>
          </ac:spMkLst>
        </pc:spChg>
        <pc:spChg chg="add mod">
          <ac:chgData name="Weifeng Xu" userId="e7aed605-a3dd-4d5a-a692-a87037af107b" providerId="ADAL" clId="{863B83CA-5328-4168-8325-FBF1CEEFE2AC}" dt="2022-06-21T12:57:54.313" v="5508" actId="20577"/>
          <ac:spMkLst>
            <pc:docMk/>
            <pc:sldMk cId="351292089" sldId="547"/>
            <ac:spMk id="7" creationId="{39842145-6B48-24D1-EDA2-3AA1B1D0837F}"/>
          </ac:spMkLst>
        </pc:spChg>
        <pc:spChg chg="add mod">
          <ac:chgData name="Weifeng Xu" userId="e7aed605-a3dd-4d5a-a692-a87037af107b" providerId="ADAL" clId="{863B83CA-5328-4168-8325-FBF1CEEFE2AC}" dt="2022-06-21T15:48:05.980" v="7404" actId="2711"/>
          <ac:spMkLst>
            <pc:docMk/>
            <pc:sldMk cId="351292089" sldId="547"/>
            <ac:spMk id="20" creationId="{FC47E495-57DE-E190-C5AF-18626B5F2E24}"/>
          </ac:spMkLst>
        </pc:spChg>
        <pc:spChg chg="add mod">
          <ac:chgData name="Weifeng Xu" userId="e7aed605-a3dd-4d5a-a692-a87037af107b" providerId="ADAL" clId="{863B83CA-5328-4168-8325-FBF1CEEFE2AC}" dt="2022-06-22T13:21:07.726" v="9634" actId="207"/>
          <ac:spMkLst>
            <pc:docMk/>
            <pc:sldMk cId="351292089" sldId="547"/>
            <ac:spMk id="21" creationId="{E82BCF0A-32C6-8793-EF5B-F51144BDFADC}"/>
          </ac:spMkLst>
        </pc:spChg>
        <pc:picChg chg="add del mod">
          <ac:chgData name="Weifeng Xu" userId="e7aed605-a3dd-4d5a-a692-a87037af107b" providerId="ADAL" clId="{863B83CA-5328-4168-8325-FBF1CEEFE2AC}" dt="2022-06-21T15:41:08.039" v="7376" actId="478"/>
          <ac:picMkLst>
            <pc:docMk/>
            <pc:sldMk cId="351292089" sldId="547"/>
            <ac:picMk id="4" creationId="{35996FE7-5F9D-6B36-0851-D0EF6785BC48}"/>
          </ac:picMkLst>
        </pc:picChg>
        <pc:picChg chg="del">
          <ac:chgData name="Weifeng Xu" userId="e7aed605-a3dd-4d5a-a692-a87037af107b" providerId="ADAL" clId="{863B83CA-5328-4168-8325-FBF1CEEFE2AC}" dt="2022-06-21T12:46:27.038" v="5373" actId="478"/>
          <ac:picMkLst>
            <pc:docMk/>
            <pc:sldMk cId="351292089" sldId="547"/>
            <ac:picMk id="5" creationId="{23D241E6-263D-05A1-1404-644C32C3CDF0}"/>
          </ac:picMkLst>
        </pc:picChg>
        <pc:picChg chg="add mod">
          <ac:chgData name="Weifeng Xu" userId="e7aed605-a3dd-4d5a-a692-a87037af107b" providerId="ADAL" clId="{863B83CA-5328-4168-8325-FBF1CEEFE2AC}" dt="2022-06-22T13:20:50.132" v="9632" actId="1076"/>
          <ac:picMkLst>
            <pc:docMk/>
            <pc:sldMk cId="351292089" sldId="547"/>
            <ac:picMk id="18" creationId="{84DA18F9-59E5-0A25-CB5B-17012ECFE809}"/>
          </ac:picMkLst>
        </pc:picChg>
        <pc:cxnChg chg="add mod">
          <ac:chgData name="Weifeng Xu" userId="e7aed605-a3dd-4d5a-a692-a87037af107b" providerId="ADAL" clId="{863B83CA-5328-4168-8325-FBF1CEEFE2AC}" dt="2022-06-21T15:45:26.939" v="7380" actId="14100"/>
          <ac:cxnSpMkLst>
            <pc:docMk/>
            <pc:sldMk cId="351292089" sldId="547"/>
            <ac:cxnSpMk id="9" creationId="{0C0523C1-74DB-2915-58DA-945CA49B9CE6}"/>
          </ac:cxnSpMkLst>
        </pc:cxnChg>
        <pc:cxnChg chg="add del mod">
          <ac:chgData name="Weifeng Xu" userId="e7aed605-a3dd-4d5a-a692-a87037af107b" providerId="ADAL" clId="{863B83CA-5328-4168-8325-FBF1CEEFE2AC}" dt="2022-06-21T15:45:24.614" v="7379" actId="478"/>
          <ac:cxnSpMkLst>
            <pc:docMk/>
            <pc:sldMk cId="351292089" sldId="547"/>
            <ac:cxnSpMk id="11" creationId="{EAF9374A-E124-3DCF-AC15-12546551AD05}"/>
          </ac:cxnSpMkLst>
        </pc:cxnChg>
        <pc:cxnChg chg="add del">
          <ac:chgData name="Weifeng Xu" userId="e7aed605-a3dd-4d5a-a692-a87037af107b" providerId="ADAL" clId="{863B83CA-5328-4168-8325-FBF1CEEFE2AC}" dt="2022-06-22T13:20:31.203" v="9629" actId="11529"/>
          <ac:cxnSpMkLst>
            <pc:docMk/>
            <pc:sldMk cId="351292089" sldId="547"/>
            <ac:cxnSpMk id="23" creationId="{E41DE57A-4698-F998-EE91-26D375E250D7}"/>
          </ac:cxnSpMkLst>
        </pc:cxnChg>
      </pc:sldChg>
      <pc:sldChg chg="addSp delSp modSp new mod modNotesTx">
        <pc:chgData name="Weifeng Xu" userId="e7aed605-a3dd-4d5a-a692-a87037af107b" providerId="ADAL" clId="{863B83CA-5328-4168-8325-FBF1CEEFE2AC}" dt="2022-07-05T19:11:51.793" v="9751" actId="207"/>
        <pc:sldMkLst>
          <pc:docMk/>
          <pc:sldMk cId="2344521866" sldId="548"/>
        </pc:sldMkLst>
        <pc:spChg chg="mod">
          <ac:chgData name="Weifeng Xu" userId="e7aed605-a3dd-4d5a-a692-a87037af107b" providerId="ADAL" clId="{863B83CA-5328-4168-8325-FBF1CEEFE2AC}" dt="2022-07-05T19:11:51.793" v="9751" actId="207"/>
          <ac:spMkLst>
            <pc:docMk/>
            <pc:sldMk cId="2344521866" sldId="548"/>
            <ac:spMk id="2" creationId="{0415DC42-7DA5-9FDA-B3A6-F9A91BD0B390}"/>
          </ac:spMkLst>
        </pc:spChg>
        <pc:spChg chg="add mod">
          <ac:chgData name="Weifeng Xu" userId="e7aed605-a3dd-4d5a-a692-a87037af107b" providerId="ADAL" clId="{863B83CA-5328-4168-8325-FBF1CEEFE2AC}" dt="2022-06-21T15:50:17.278" v="7407" actId="14100"/>
          <ac:spMkLst>
            <pc:docMk/>
            <pc:sldMk cId="2344521866" sldId="548"/>
            <ac:spMk id="5" creationId="{57516689-70FD-320B-5016-02635A5A55B7}"/>
          </ac:spMkLst>
        </pc:spChg>
        <pc:spChg chg="add mod">
          <ac:chgData name="Weifeng Xu" userId="e7aed605-a3dd-4d5a-a692-a87037af107b" providerId="ADAL" clId="{863B83CA-5328-4168-8325-FBF1CEEFE2AC}" dt="2022-06-21T15:54:40.096" v="7455" actId="1076"/>
          <ac:spMkLst>
            <pc:docMk/>
            <pc:sldMk cId="2344521866" sldId="548"/>
            <ac:spMk id="8" creationId="{7CFE2464-4A5F-F8A9-D442-3EB900B01FE5}"/>
          </ac:spMkLst>
        </pc:spChg>
        <pc:spChg chg="add mod">
          <ac:chgData name="Weifeng Xu" userId="e7aed605-a3dd-4d5a-a692-a87037af107b" providerId="ADAL" clId="{863B83CA-5328-4168-8325-FBF1CEEFE2AC}" dt="2022-06-21T15:50:23.264" v="7408" actId="14100"/>
          <ac:spMkLst>
            <pc:docMk/>
            <pc:sldMk cId="2344521866" sldId="548"/>
            <ac:spMk id="9" creationId="{89135D2B-90AF-6E37-C7FA-42497A5ED545}"/>
          </ac:spMkLst>
        </pc:spChg>
        <pc:spChg chg="add mod">
          <ac:chgData name="Weifeng Xu" userId="e7aed605-a3dd-4d5a-a692-a87037af107b" providerId="ADAL" clId="{863B83CA-5328-4168-8325-FBF1CEEFE2AC}" dt="2022-06-21T14:30:54.295" v="6640" actId="20577"/>
          <ac:spMkLst>
            <pc:docMk/>
            <pc:sldMk cId="2344521866" sldId="548"/>
            <ac:spMk id="15" creationId="{431B7E77-595A-46EB-7855-9BB1C65CE88B}"/>
          </ac:spMkLst>
        </pc:spChg>
        <pc:spChg chg="add mod">
          <ac:chgData name="Weifeng Xu" userId="e7aed605-a3dd-4d5a-a692-a87037af107b" providerId="ADAL" clId="{863B83CA-5328-4168-8325-FBF1CEEFE2AC}" dt="2022-06-21T13:51:19.016" v="6393" actId="208"/>
          <ac:spMkLst>
            <pc:docMk/>
            <pc:sldMk cId="2344521866" sldId="548"/>
            <ac:spMk id="17" creationId="{92A24CE8-518B-CC9F-6975-F652ECA2E9A1}"/>
          </ac:spMkLst>
        </pc:spChg>
        <pc:spChg chg="add del mod">
          <ac:chgData name="Weifeng Xu" userId="e7aed605-a3dd-4d5a-a692-a87037af107b" providerId="ADAL" clId="{863B83CA-5328-4168-8325-FBF1CEEFE2AC}" dt="2022-06-21T13:25:57.590" v="5868"/>
          <ac:spMkLst>
            <pc:docMk/>
            <pc:sldMk cId="2344521866" sldId="548"/>
            <ac:spMk id="18" creationId="{1908977F-B198-631B-2AD5-A4EF60E84C14}"/>
          </ac:spMkLst>
        </pc:spChg>
        <pc:spChg chg="add mod">
          <ac:chgData name="Weifeng Xu" userId="e7aed605-a3dd-4d5a-a692-a87037af107b" providerId="ADAL" clId="{863B83CA-5328-4168-8325-FBF1CEEFE2AC}" dt="2022-06-21T15:54:40.096" v="7455" actId="1076"/>
          <ac:spMkLst>
            <pc:docMk/>
            <pc:sldMk cId="2344521866" sldId="548"/>
            <ac:spMk id="20" creationId="{87CA1F25-564C-3A67-89B8-89C79D4AF3AA}"/>
          </ac:spMkLst>
        </pc:spChg>
        <pc:spChg chg="add mod">
          <ac:chgData name="Weifeng Xu" userId="e7aed605-a3dd-4d5a-a692-a87037af107b" providerId="ADAL" clId="{863B83CA-5328-4168-8325-FBF1CEEFE2AC}" dt="2022-06-21T15:54:40.096" v="7455" actId="1076"/>
          <ac:spMkLst>
            <pc:docMk/>
            <pc:sldMk cId="2344521866" sldId="548"/>
            <ac:spMk id="22" creationId="{9358CD7A-F09A-5648-0EB8-317BE1ABA918}"/>
          </ac:spMkLst>
        </pc:spChg>
        <pc:spChg chg="add mod">
          <ac:chgData name="Weifeng Xu" userId="e7aed605-a3dd-4d5a-a692-a87037af107b" providerId="ADAL" clId="{863B83CA-5328-4168-8325-FBF1CEEFE2AC}" dt="2022-06-21T15:54:40.096" v="7455" actId="1076"/>
          <ac:spMkLst>
            <pc:docMk/>
            <pc:sldMk cId="2344521866" sldId="548"/>
            <ac:spMk id="23" creationId="{A95713FC-1E39-C836-FC27-6DBAE5BE11AB}"/>
          </ac:spMkLst>
        </pc:spChg>
        <pc:spChg chg="add del mod">
          <ac:chgData name="Weifeng Xu" userId="e7aed605-a3dd-4d5a-a692-a87037af107b" providerId="ADAL" clId="{863B83CA-5328-4168-8325-FBF1CEEFE2AC}" dt="2022-06-21T14:42:16.058" v="6800" actId="478"/>
          <ac:spMkLst>
            <pc:docMk/>
            <pc:sldMk cId="2344521866" sldId="548"/>
            <ac:spMk id="29" creationId="{AD5C2EBE-4403-DBBD-E8B5-E94F5C43C400}"/>
          </ac:spMkLst>
        </pc:spChg>
        <pc:spChg chg="add mod">
          <ac:chgData name="Weifeng Xu" userId="e7aed605-a3dd-4d5a-a692-a87037af107b" providerId="ADAL" clId="{863B83CA-5328-4168-8325-FBF1CEEFE2AC}" dt="2022-06-21T15:51:47.021" v="7413" actId="1076"/>
          <ac:spMkLst>
            <pc:docMk/>
            <pc:sldMk cId="2344521866" sldId="548"/>
            <ac:spMk id="34" creationId="{1ADCBEB4-6F5B-4A71-821A-D220DBCCB26F}"/>
          </ac:spMkLst>
        </pc:spChg>
        <pc:spChg chg="add mod">
          <ac:chgData name="Weifeng Xu" userId="e7aed605-a3dd-4d5a-a692-a87037af107b" providerId="ADAL" clId="{863B83CA-5328-4168-8325-FBF1CEEFE2AC}" dt="2022-06-21T15:52:01.117" v="7415" actId="1076"/>
          <ac:spMkLst>
            <pc:docMk/>
            <pc:sldMk cId="2344521866" sldId="548"/>
            <ac:spMk id="36" creationId="{C2D79823-F1BB-B3DF-9EEF-9D2FF2A54075}"/>
          </ac:spMkLst>
        </pc:spChg>
        <pc:graphicFrameChg chg="add mod modGraphic">
          <ac:chgData name="Weifeng Xu" userId="e7aed605-a3dd-4d5a-a692-a87037af107b" providerId="ADAL" clId="{863B83CA-5328-4168-8325-FBF1CEEFE2AC}" dt="2022-06-21T15:55:59.895" v="7496" actId="20577"/>
          <ac:graphicFrameMkLst>
            <pc:docMk/>
            <pc:sldMk cId="2344521866" sldId="548"/>
            <ac:graphicFrameMk id="21" creationId="{A6534834-0598-F68D-E0DC-8D9656CD30E0}"/>
          </ac:graphicFrameMkLst>
        </pc:graphicFrameChg>
        <pc:picChg chg="add mod modCrop">
          <ac:chgData name="Weifeng Xu" userId="e7aed605-a3dd-4d5a-a692-a87037af107b" providerId="ADAL" clId="{863B83CA-5328-4168-8325-FBF1CEEFE2AC}" dt="2022-06-21T15:51:04.571" v="7409" actId="732"/>
          <ac:picMkLst>
            <pc:docMk/>
            <pc:sldMk cId="2344521866" sldId="548"/>
            <ac:picMk id="4" creationId="{2C54935A-DD25-D225-B0F3-0890EE626675}"/>
          </ac:picMkLst>
        </pc:picChg>
        <pc:picChg chg="add mod">
          <ac:chgData name="Weifeng Xu" userId="e7aed605-a3dd-4d5a-a692-a87037af107b" providerId="ADAL" clId="{863B83CA-5328-4168-8325-FBF1CEEFE2AC}" dt="2022-06-21T15:54:40.096" v="7455" actId="1076"/>
          <ac:picMkLst>
            <pc:docMk/>
            <pc:sldMk cId="2344521866" sldId="548"/>
            <ac:picMk id="7" creationId="{0F6A9EBB-8813-5C3E-1AC0-84451F7584BF}"/>
          </ac:picMkLst>
        </pc:picChg>
        <pc:cxnChg chg="add mod">
          <ac:chgData name="Weifeng Xu" userId="e7aed605-a3dd-4d5a-a692-a87037af107b" providerId="ADAL" clId="{863B83CA-5328-4168-8325-FBF1CEEFE2AC}" dt="2022-06-21T15:54:40.096" v="7455" actId="1076"/>
          <ac:cxnSpMkLst>
            <pc:docMk/>
            <pc:sldMk cId="2344521866" sldId="548"/>
            <ac:cxnSpMk id="11" creationId="{6DCBE032-9D2B-DF5D-7BF0-498C1AF15A40}"/>
          </ac:cxnSpMkLst>
        </pc:cxnChg>
        <pc:cxnChg chg="add mod">
          <ac:chgData name="Weifeng Xu" userId="e7aed605-a3dd-4d5a-a692-a87037af107b" providerId="ADAL" clId="{863B83CA-5328-4168-8325-FBF1CEEFE2AC}" dt="2022-06-21T13:27:14.405" v="5893" actId="1076"/>
          <ac:cxnSpMkLst>
            <pc:docMk/>
            <pc:sldMk cId="2344521866" sldId="548"/>
            <ac:cxnSpMk id="16" creationId="{E2B371C5-A295-7ECA-108F-B7880C88FC14}"/>
          </ac:cxnSpMkLst>
        </pc:cxnChg>
        <pc:cxnChg chg="add mod">
          <ac:chgData name="Weifeng Xu" userId="e7aed605-a3dd-4d5a-a692-a87037af107b" providerId="ADAL" clId="{863B83CA-5328-4168-8325-FBF1CEEFE2AC}" dt="2022-06-21T15:54:40.096" v="7455" actId="1076"/>
          <ac:cxnSpMkLst>
            <pc:docMk/>
            <pc:sldMk cId="2344521866" sldId="548"/>
            <ac:cxnSpMk id="25" creationId="{2C1A5654-B631-9305-2B56-E74AEC6886A6}"/>
          </ac:cxnSpMkLst>
        </pc:cxnChg>
        <pc:cxnChg chg="add mod">
          <ac:chgData name="Weifeng Xu" userId="e7aed605-a3dd-4d5a-a692-a87037af107b" providerId="ADAL" clId="{863B83CA-5328-4168-8325-FBF1CEEFE2AC}" dt="2022-06-21T15:50:17.278" v="7407" actId="14100"/>
          <ac:cxnSpMkLst>
            <pc:docMk/>
            <pc:sldMk cId="2344521866" sldId="548"/>
            <ac:cxnSpMk id="27" creationId="{14D31646-A185-9C8D-00D6-E978698B31CE}"/>
          </ac:cxnSpMkLst>
        </pc:cxnChg>
        <pc:cxnChg chg="add mod">
          <ac:chgData name="Weifeng Xu" userId="e7aed605-a3dd-4d5a-a692-a87037af107b" providerId="ADAL" clId="{863B83CA-5328-4168-8325-FBF1CEEFE2AC}" dt="2022-06-21T15:52:06.490" v="7416" actId="14100"/>
          <ac:cxnSpMkLst>
            <pc:docMk/>
            <pc:sldMk cId="2344521866" sldId="548"/>
            <ac:cxnSpMk id="35" creationId="{FDE01F93-8977-CF6F-8A74-47A85EF311EA}"/>
          </ac:cxnSpMkLst>
        </pc:cxnChg>
        <pc:cxnChg chg="add">
          <ac:chgData name="Weifeng Xu" userId="e7aed605-a3dd-4d5a-a692-a87037af107b" providerId="ADAL" clId="{863B83CA-5328-4168-8325-FBF1CEEFE2AC}" dt="2022-06-22T13:23:30.798" v="9638" actId="11529"/>
          <ac:cxnSpMkLst>
            <pc:docMk/>
            <pc:sldMk cId="2344521866" sldId="548"/>
            <ac:cxnSpMk id="40" creationId="{A093BEEF-AD2C-BB77-FCDA-BA9FAAF76C28}"/>
          </ac:cxnSpMkLst>
        </pc:cxnChg>
      </pc:sldChg>
      <pc:sldChg chg="new">
        <pc:chgData name="Weifeng Xu" userId="e7aed605-a3dd-4d5a-a692-a87037af107b" providerId="ADAL" clId="{863B83CA-5328-4168-8325-FBF1CEEFE2AC}" dt="2022-06-21T13:24:53.328" v="5865" actId="680"/>
        <pc:sldMkLst>
          <pc:docMk/>
          <pc:sldMk cId="4244455764" sldId="549"/>
        </pc:sldMkLst>
      </pc:sldChg>
      <pc:sldChg chg="addSp delSp modSp new mod ord modClrScheme chgLayout">
        <pc:chgData name="Weifeng Xu" userId="e7aed605-a3dd-4d5a-a692-a87037af107b" providerId="ADAL" clId="{863B83CA-5328-4168-8325-FBF1CEEFE2AC}" dt="2022-06-21T21:31:09.521" v="9184" actId="1076"/>
        <pc:sldMkLst>
          <pc:docMk/>
          <pc:sldMk cId="275821799" sldId="550"/>
        </pc:sldMkLst>
        <pc:spChg chg="del">
          <ac:chgData name="Weifeng Xu" userId="e7aed605-a3dd-4d5a-a692-a87037af107b" providerId="ADAL" clId="{863B83CA-5328-4168-8325-FBF1CEEFE2AC}" dt="2022-06-21T13:34:18.051" v="6107" actId="700"/>
          <ac:spMkLst>
            <pc:docMk/>
            <pc:sldMk cId="275821799" sldId="550"/>
            <ac:spMk id="2" creationId="{0ACB5AE0-8935-D425-6724-00EC84320EC9}"/>
          </ac:spMkLst>
        </pc:spChg>
        <pc:spChg chg="add mod">
          <ac:chgData name="Weifeng Xu" userId="e7aed605-a3dd-4d5a-a692-a87037af107b" providerId="ADAL" clId="{863B83CA-5328-4168-8325-FBF1CEEFE2AC}" dt="2022-06-21T13:39:52.852" v="6165" actId="1076"/>
          <ac:spMkLst>
            <pc:docMk/>
            <pc:sldMk cId="275821799" sldId="550"/>
            <ac:spMk id="5" creationId="{6307728F-0BD0-9278-27C6-CBF944F25627}"/>
          </ac:spMkLst>
        </pc:spChg>
        <pc:spChg chg="add del">
          <ac:chgData name="Weifeng Xu" userId="e7aed605-a3dd-4d5a-a692-a87037af107b" providerId="ADAL" clId="{863B83CA-5328-4168-8325-FBF1CEEFE2AC}" dt="2022-06-21T21:30:40.092" v="9178" actId="11529"/>
          <ac:spMkLst>
            <pc:docMk/>
            <pc:sldMk cId="275821799" sldId="550"/>
            <ac:spMk id="6" creationId="{58ADC663-371A-216A-467E-C44B9EA72F0C}"/>
          </ac:spMkLst>
        </pc:spChg>
        <pc:spChg chg="add mod">
          <ac:chgData name="Weifeng Xu" userId="e7aed605-a3dd-4d5a-a692-a87037af107b" providerId="ADAL" clId="{863B83CA-5328-4168-8325-FBF1CEEFE2AC}" dt="2022-06-21T21:30:56.328" v="9182" actId="688"/>
          <ac:spMkLst>
            <pc:docMk/>
            <pc:sldMk cId="275821799" sldId="550"/>
            <ac:spMk id="7" creationId="{0B60A0A2-8A53-7271-A74C-BE32D589AB83}"/>
          </ac:spMkLst>
        </pc:spChg>
        <pc:spChg chg="add mod">
          <ac:chgData name="Weifeng Xu" userId="e7aed605-a3dd-4d5a-a692-a87037af107b" providerId="ADAL" clId="{863B83CA-5328-4168-8325-FBF1CEEFE2AC}" dt="2022-06-21T21:31:09.521" v="9184" actId="1076"/>
          <ac:spMkLst>
            <pc:docMk/>
            <pc:sldMk cId="275821799" sldId="550"/>
            <ac:spMk id="8" creationId="{84852455-5059-A00C-F909-286A9F0AFE7C}"/>
          </ac:spMkLst>
        </pc:spChg>
        <pc:picChg chg="add mod">
          <ac:chgData name="Weifeng Xu" userId="e7aed605-a3dd-4d5a-a692-a87037af107b" providerId="ADAL" clId="{863B83CA-5328-4168-8325-FBF1CEEFE2AC}" dt="2022-06-21T21:30:52.462" v="9181" actId="1076"/>
          <ac:picMkLst>
            <pc:docMk/>
            <pc:sldMk cId="275821799" sldId="550"/>
            <ac:picMk id="4" creationId="{14AF5B80-A130-32FF-E572-51CEAC2CEFE5}"/>
          </ac:picMkLst>
        </pc:picChg>
      </pc:sldChg>
      <pc:sldChg chg="new">
        <pc:chgData name="Weifeng Xu" userId="e7aed605-a3dd-4d5a-a692-a87037af107b" providerId="ADAL" clId="{863B83CA-5328-4168-8325-FBF1CEEFE2AC}" dt="2022-06-21T13:42:28.850" v="6195" actId="680"/>
        <pc:sldMkLst>
          <pc:docMk/>
          <pc:sldMk cId="25553948" sldId="551"/>
        </pc:sldMkLst>
      </pc:sldChg>
      <pc:sldChg chg="addSp delSp modSp new mod modClrScheme chgLayout">
        <pc:chgData name="Weifeng Xu" userId="e7aed605-a3dd-4d5a-a692-a87037af107b" providerId="ADAL" clId="{863B83CA-5328-4168-8325-FBF1CEEFE2AC}" dt="2022-06-21T21:32:49.731" v="9188" actId="1076"/>
        <pc:sldMkLst>
          <pc:docMk/>
          <pc:sldMk cId="2536946297" sldId="552"/>
        </pc:sldMkLst>
        <pc:spChg chg="add del mod">
          <ac:chgData name="Weifeng Xu" userId="e7aed605-a3dd-4d5a-a692-a87037af107b" providerId="ADAL" clId="{863B83CA-5328-4168-8325-FBF1CEEFE2AC}" dt="2022-06-21T19:57:04.617" v="8580" actId="700"/>
          <ac:spMkLst>
            <pc:docMk/>
            <pc:sldMk cId="2536946297" sldId="552"/>
            <ac:spMk id="2" creationId="{1A79A731-6506-7BC5-6F25-00D947DFC44E}"/>
          </ac:spMkLst>
        </pc:spChg>
        <pc:spChg chg="add mod">
          <ac:chgData name="Weifeng Xu" userId="e7aed605-a3dd-4d5a-a692-a87037af107b" providerId="ADAL" clId="{863B83CA-5328-4168-8325-FBF1CEEFE2AC}" dt="2022-06-21T19:59:05.048" v="8607" actId="20577"/>
          <ac:spMkLst>
            <pc:docMk/>
            <pc:sldMk cId="2536946297" sldId="552"/>
            <ac:spMk id="5" creationId="{F28122A3-35B4-C7A7-2F66-394088F31DE8}"/>
          </ac:spMkLst>
        </pc:spChg>
        <pc:spChg chg="add">
          <ac:chgData name="Weifeng Xu" userId="e7aed605-a3dd-4d5a-a692-a87037af107b" providerId="ADAL" clId="{863B83CA-5328-4168-8325-FBF1CEEFE2AC}" dt="2022-06-21T19:59:33.682" v="8613" actId="11529"/>
          <ac:spMkLst>
            <pc:docMk/>
            <pc:sldMk cId="2536946297" sldId="552"/>
            <ac:spMk id="8" creationId="{9C017EA3-E46C-BD6A-505C-51DDCCDF6D96}"/>
          </ac:spMkLst>
        </pc:spChg>
        <pc:spChg chg="add mod">
          <ac:chgData name="Weifeng Xu" userId="e7aed605-a3dd-4d5a-a692-a87037af107b" providerId="ADAL" clId="{863B83CA-5328-4168-8325-FBF1CEEFE2AC}" dt="2022-06-21T21:32:49.731" v="9188" actId="1076"/>
          <ac:spMkLst>
            <pc:docMk/>
            <pc:sldMk cId="2536946297" sldId="552"/>
            <ac:spMk id="9" creationId="{8FCEF5FB-899D-A07F-12BA-9291749AB91A}"/>
          </ac:spMkLst>
        </pc:spChg>
        <pc:picChg chg="add mod">
          <ac:chgData name="Weifeng Xu" userId="e7aed605-a3dd-4d5a-a692-a87037af107b" providerId="ADAL" clId="{863B83CA-5328-4168-8325-FBF1CEEFE2AC}" dt="2022-06-21T19:58:26.053" v="8587" actId="1076"/>
          <ac:picMkLst>
            <pc:docMk/>
            <pc:sldMk cId="2536946297" sldId="552"/>
            <ac:picMk id="4" creationId="{4415651C-665E-3D5B-9CDB-26214F2CE8E7}"/>
          </ac:picMkLst>
        </pc:picChg>
        <pc:picChg chg="add mod">
          <ac:chgData name="Weifeng Xu" userId="e7aed605-a3dd-4d5a-a692-a87037af107b" providerId="ADAL" clId="{863B83CA-5328-4168-8325-FBF1CEEFE2AC}" dt="2022-06-21T19:59:28.629" v="8612" actId="1440"/>
          <ac:picMkLst>
            <pc:docMk/>
            <pc:sldMk cId="2536946297" sldId="552"/>
            <ac:picMk id="7" creationId="{1C952FBE-9993-5F83-1C35-4C23E9C83102}"/>
          </ac:picMkLst>
        </pc:picChg>
      </pc:sldChg>
      <pc:sldChg chg="new">
        <pc:chgData name="Weifeng Xu" userId="e7aed605-a3dd-4d5a-a692-a87037af107b" providerId="ADAL" clId="{863B83CA-5328-4168-8325-FBF1CEEFE2AC}" dt="2022-06-21T13:42:40.648" v="6199" actId="680"/>
        <pc:sldMkLst>
          <pc:docMk/>
          <pc:sldMk cId="3560267930" sldId="553"/>
        </pc:sldMkLst>
      </pc:sldChg>
      <pc:sldChg chg="addSp delSp modSp add mod ord modNotesTx">
        <pc:chgData name="Weifeng Xu" userId="e7aed605-a3dd-4d5a-a692-a87037af107b" providerId="ADAL" clId="{863B83CA-5328-4168-8325-FBF1CEEFE2AC}" dt="2022-07-05T19:13:54.318" v="9772" actId="1076"/>
        <pc:sldMkLst>
          <pc:docMk/>
          <pc:sldMk cId="1623040388" sldId="554"/>
        </pc:sldMkLst>
        <pc:spChg chg="mod">
          <ac:chgData name="Weifeng Xu" userId="e7aed605-a3dd-4d5a-a692-a87037af107b" providerId="ADAL" clId="{863B83CA-5328-4168-8325-FBF1CEEFE2AC}" dt="2022-07-05T19:13:44.229" v="9771" actId="404"/>
          <ac:spMkLst>
            <pc:docMk/>
            <pc:sldMk cId="1623040388" sldId="554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15:59:39.973" v="7575" actId="14100"/>
          <ac:spMkLst>
            <pc:docMk/>
            <pc:sldMk cId="1623040388" sldId="554"/>
            <ac:spMk id="5" creationId="{57516689-70FD-320B-5016-02635A5A55B7}"/>
          </ac:spMkLst>
        </pc:spChg>
        <pc:spChg chg="del">
          <ac:chgData name="Weifeng Xu" userId="e7aed605-a3dd-4d5a-a692-a87037af107b" providerId="ADAL" clId="{863B83CA-5328-4168-8325-FBF1CEEFE2AC}" dt="2022-06-21T13:56:19.239" v="6411" actId="478"/>
          <ac:spMkLst>
            <pc:docMk/>
            <pc:sldMk cId="1623040388" sldId="554"/>
            <ac:spMk id="8" creationId="{7CFE2464-4A5F-F8A9-D442-3EB900B01FE5}"/>
          </ac:spMkLst>
        </pc:spChg>
        <pc:spChg chg="mod">
          <ac:chgData name="Weifeng Xu" userId="e7aed605-a3dd-4d5a-a692-a87037af107b" providerId="ADAL" clId="{863B83CA-5328-4168-8325-FBF1CEEFE2AC}" dt="2022-06-21T16:10:32.234" v="7612" actId="14100"/>
          <ac:spMkLst>
            <pc:docMk/>
            <pc:sldMk cId="1623040388" sldId="554"/>
            <ac:spMk id="9" creationId="{89135D2B-90AF-6E37-C7FA-42497A5ED545}"/>
          </ac:spMkLst>
        </pc:spChg>
        <pc:spChg chg="del mod">
          <ac:chgData name="Weifeng Xu" userId="e7aed605-a3dd-4d5a-a692-a87037af107b" providerId="ADAL" clId="{863B83CA-5328-4168-8325-FBF1CEEFE2AC}" dt="2022-06-21T16:02:16.824" v="7602" actId="478"/>
          <ac:spMkLst>
            <pc:docMk/>
            <pc:sldMk cId="1623040388" sldId="554"/>
            <ac:spMk id="15" creationId="{431B7E77-595A-46EB-7855-9BB1C65CE88B}"/>
          </ac:spMkLst>
        </pc:spChg>
        <pc:spChg chg="mod">
          <ac:chgData name="Weifeng Xu" userId="e7aed605-a3dd-4d5a-a692-a87037af107b" providerId="ADAL" clId="{863B83CA-5328-4168-8325-FBF1CEEFE2AC}" dt="2022-06-21T16:03:14.698" v="7607" actId="14100"/>
          <ac:spMkLst>
            <pc:docMk/>
            <pc:sldMk cId="1623040388" sldId="554"/>
            <ac:spMk id="17" creationId="{92A24CE8-518B-CC9F-6975-F652ECA2E9A1}"/>
          </ac:spMkLst>
        </pc:spChg>
        <pc:spChg chg="del">
          <ac:chgData name="Weifeng Xu" userId="e7aed605-a3dd-4d5a-a692-a87037af107b" providerId="ADAL" clId="{863B83CA-5328-4168-8325-FBF1CEEFE2AC}" dt="2022-06-21T13:56:19.239" v="6411" actId="478"/>
          <ac:spMkLst>
            <pc:docMk/>
            <pc:sldMk cId="1623040388" sldId="554"/>
            <ac:spMk id="20" creationId="{87CA1F25-564C-3A67-89B8-89C79D4AF3AA}"/>
          </ac:spMkLst>
        </pc:spChg>
        <pc:spChg chg="del">
          <ac:chgData name="Weifeng Xu" userId="e7aed605-a3dd-4d5a-a692-a87037af107b" providerId="ADAL" clId="{863B83CA-5328-4168-8325-FBF1CEEFE2AC}" dt="2022-06-21T13:56:19.239" v="6411" actId="478"/>
          <ac:spMkLst>
            <pc:docMk/>
            <pc:sldMk cId="1623040388" sldId="554"/>
            <ac:spMk id="22" creationId="{9358CD7A-F09A-5648-0EB8-317BE1ABA918}"/>
          </ac:spMkLst>
        </pc:spChg>
        <pc:spChg chg="del">
          <ac:chgData name="Weifeng Xu" userId="e7aed605-a3dd-4d5a-a692-a87037af107b" providerId="ADAL" clId="{863B83CA-5328-4168-8325-FBF1CEEFE2AC}" dt="2022-06-21T13:56:19.239" v="6411" actId="478"/>
          <ac:spMkLst>
            <pc:docMk/>
            <pc:sldMk cId="1623040388" sldId="554"/>
            <ac:spMk id="23" creationId="{A95713FC-1E39-C836-FC27-6DBAE5BE11AB}"/>
          </ac:spMkLst>
        </pc:spChg>
        <pc:spChg chg="add mod">
          <ac:chgData name="Weifeng Xu" userId="e7aed605-a3dd-4d5a-a692-a87037af107b" providerId="ADAL" clId="{863B83CA-5328-4168-8325-FBF1CEEFE2AC}" dt="2022-06-21T15:59:33.858" v="7574" actId="14100"/>
          <ac:spMkLst>
            <pc:docMk/>
            <pc:sldMk cId="1623040388" sldId="554"/>
            <ac:spMk id="28" creationId="{07D8657E-69E2-60A4-85DA-B5323627D5A5}"/>
          </ac:spMkLst>
        </pc:spChg>
        <pc:spChg chg="del">
          <ac:chgData name="Weifeng Xu" userId="e7aed605-a3dd-4d5a-a692-a87037af107b" providerId="ADAL" clId="{863B83CA-5328-4168-8325-FBF1CEEFE2AC}" dt="2022-06-21T13:56:19.239" v="6411" actId="478"/>
          <ac:spMkLst>
            <pc:docMk/>
            <pc:sldMk cId="1623040388" sldId="554"/>
            <ac:spMk id="29" creationId="{AD5C2EBE-4403-DBBD-E8B5-E94F5C43C400}"/>
          </ac:spMkLst>
        </pc:spChg>
        <pc:spChg chg="add mod">
          <ac:chgData name="Weifeng Xu" userId="e7aed605-a3dd-4d5a-a692-a87037af107b" providerId="ADAL" clId="{863B83CA-5328-4168-8325-FBF1CEEFE2AC}" dt="2022-06-21T16:03:10.389" v="7606" actId="14100"/>
          <ac:spMkLst>
            <pc:docMk/>
            <pc:sldMk cId="1623040388" sldId="554"/>
            <ac:spMk id="30" creationId="{D297617E-0706-1414-6968-43A894F13F04}"/>
          </ac:spMkLst>
        </pc:spChg>
        <pc:spChg chg="add del mod">
          <ac:chgData name="Weifeng Xu" userId="e7aed605-a3dd-4d5a-a692-a87037af107b" providerId="ADAL" clId="{863B83CA-5328-4168-8325-FBF1CEEFE2AC}" dt="2022-06-21T14:37:42.128" v="6768" actId="478"/>
          <ac:spMkLst>
            <pc:docMk/>
            <pc:sldMk cId="1623040388" sldId="554"/>
            <ac:spMk id="31" creationId="{059139F8-6854-94CD-2E8E-CDAA3FDB42B4}"/>
          </ac:spMkLst>
        </pc:spChg>
        <pc:spChg chg="add del mod">
          <ac:chgData name="Weifeng Xu" userId="e7aed605-a3dd-4d5a-a692-a87037af107b" providerId="ADAL" clId="{863B83CA-5328-4168-8325-FBF1CEEFE2AC}" dt="2022-06-21T16:10:57.093" v="7617" actId="478"/>
          <ac:spMkLst>
            <pc:docMk/>
            <pc:sldMk cId="1623040388" sldId="554"/>
            <ac:spMk id="33" creationId="{B710D0B6-4C79-7932-6AF0-A5B9AE7FDBE3}"/>
          </ac:spMkLst>
        </pc:spChg>
        <pc:spChg chg="add del mod">
          <ac:chgData name="Weifeng Xu" userId="e7aed605-a3dd-4d5a-a692-a87037af107b" providerId="ADAL" clId="{863B83CA-5328-4168-8325-FBF1CEEFE2AC}" dt="2022-06-21T16:10:51.302" v="7615" actId="478"/>
          <ac:spMkLst>
            <pc:docMk/>
            <pc:sldMk cId="1623040388" sldId="554"/>
            <ac:spMk id="34" creationId="{18C29EA5-9113-F1E2-9A7C-DB769D2BF2E2}"/>
          </ac:spMkLst>
        </pc:spChg>
        <pc:spChg chg="add del mod">
          <ac:chgData name="Weifeng Xu" userId="e7aed605-a3dd-4d5a-a692-a87037af107b" providerId="ADAL" clId="{863B83CA-5328-4168-8325-FBF1CEEFE2AC}" dt="2022-06-21T14:42:25.482" v="6801" actId="478"/>
          <ac:spMkLst>
            <pc:docMk/>
            <pc:sldMk cId="1623040388" sldId="554"/>
            <ac:spMk id="35" creationId="{8F779009-7940-E150-3526-11A6EF4ECB48}"/>
          </ac:spMkLst>
        </pc:spChg>
        <pc:spChg chg="add del mod">
          <ac:chgData name="Weifeng Xu" userId="e7aed605-a3dd-4d5a-a692-a87037af107b" providerId="ADAL" clId="{863B83CA-5328-4168-8325-FBF1CEEFE2AC}" dt="2022-06-21T16:10:58.557" v="7618" actId="478"/>
          <ac:spMkLst>
            <pc:docMk/>
            <pc:sldMk cId="1623040388" sldId="554"/>
            <ac:spMk id="37" creationId="{CE75B7AD-E5DD-693E-E0DB-5FC19C5E498F}"/>
          </ac:spMkLst>
        </pc:spChg>
        <pc:spChg chg="add mod">
          <ac:chgData name="Weifeng Xu" userId="e7aed605-a3dd-4d5a-a692-a87037af107b" providerId="ADAL" clId="{863B83CA-5328-4168-8325-FBF1CEEFE2AC}" dt="2022-07-05T19:13:54.318" v="9772" actId="1076"/>
          <ac:spMkLst>
            <pc:docMk/>
            <pc:sldMk cId="1623040388" sldId="554"/>
            <ac:spMk id="40" creationId="{6B69F22C-936E-EC78-E105-DEAA52204E10}"/>
          </ac:spMkLst>
        </pc:spChg>
        <pc:spChg chg="add mod">
          <ac:chgData name="Weifeng Xu" userId="e7aed605-a3dd-4d5a-a692-a87037af107b" providerId="ADAL" clId="{863B83CA-5328-4168-8325-FBF1CEEFE2AC}" dt="2022-07-05T19:13:54.318" v="9772" actId="1076"/>
          <ac:spMkLst>
            <pc:docMk/>
            <pc:sldMk cId="1623040388" sldId="554"/>
            <ac:spMk id="41" creationId="{E3036919-67A6-E811-BA16-ABFE2B874591}"/>
          </ac:spMkLst>
        </pc:spChg>
        <pc:spChg chg="add mod">
          <ac:chgData name="Weifeng Xu" userId="e7aed605-a3dd-4d5a-a692-a87037af107b" providerId="ADAL" clId="{863B83CA-5328-4168-8325-FBF1CEEFE2AC}" dt="2022-07-05T19:13:54.318" v="9772" actId="1076"/>
          <ac:spMkLst>
            <pc:docMk/>
            <pc:sldMk cId="1623040388" sldId="554"/>
            <ac:spMk id="42" creationId="{D83C9D04-57A5-8C00-4712-AE9CDF140425}"/>
          </ac:spMkLst>
        </pc:spChg>
        <pc:spChg chg="add mod">
          <ac:chgData name="Weifeng Xu" userId="e7aed605-a3dd-4d5a-a692-a87037af107b" providerId="ADAL" clId="{863B83CA-5328-4168-8325-FBF1CEEFE2AC}" dt="2022-06-21T16:13:17.468" v="7717" actId="1038"/>
          <ac:spMkLst>
            <pc:docMk/>
            <pc:sldMk cId="1623040388" sldId="554"/>
            <ac:spMk id="48" creationId="{97AA6186-48E0-52AB-0810-F20F4A0B0BBB}"/>
          </ac:spMkLst>
        </pc:spChg>
        <pc:graphicFrameChg chg="mod modGraphic">
          <ac:chgData name="Weifeng Xu" userId="e7aed605-a3dd-4d5a-a692-a87037af107b" providerId="ADAL" clId="{863B83CA-5328-4168-8325-FBF1CEEFE2AC}" dt="2022-06-22T13:26:12.162" v="9645" actId="20577"/>
          <ac:graphicFrameMkLst>
            <pc:docMk/>
            <pc:sldMk cId="1623040388" sldId="554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2T13:24:48.486" v="9640" actId="732"/>
          <ac:picMkLst>
            <pc:docMk/>
            <pc:sldMk cId="1623040388" sldId="554"/>
            <ac:picMk id="4" creationId="{2C54935A-DD25-D225-B0F3-0890EE626675}"/>
          </ac:picMkLst>
        </pc:picChg>
        <pc:picChg chg="del">
          <ac:chgData name="Weifeng Xu" userId="e7aed605-a3dd-4d5a-a692-a87037af107b" providerId="ADAL" clId="{863B83CA-5328-4168-8325-FBF1CEEFE2AC}" dt="2022-06-21T13:56:19.239" v="6411" actId="478"/>
          <ac:picMkLst>
            <pc:docMk/>
            <pc:sldMk cId="1623040388" sldId="554"/>
            <ac:picMk id="7" creationId="{0F6A9EBB-8813-5C3E-1AC0-84451F7584BF}"/>
          </ac:picMkLst>
        </pc:picChg>
        <pc:picChg chg="add del mod">
          <ac:chgData name="Weifeng Xu" userId="e7aed605-a3dd-4d5a-a692-a87037af107b" providerId="ADAL" clId="{863B83CA-5328-4168-8325-FBF1CEEFE2AC}" dt="2022-06-21T13:48:55.906" v="6292"/>
          <ac:picMkLst>
            <pc:docMk/>
            <pc:sldMk cId="1623040388" sldId="554"/>
            <ac:picMk id="26" creationId="{3022C0FE-1F33-5788-980C-42724A913172}"/>
          </ac:picMkLst>
        </pc:picChg>
        <pc:picChg chg="add del mod">
          <ac:chgData name="Weifeng Xu" userId="e7aed605-a3dd-4d5a-a692-a87037af107b" providerId="ADAL" clId="{863B83CA-5328-4168-8325-FBF1CEEFE2AC}" dt="2022-06-21T16:10:42.798" v="7614" actId="478"/>
          <ac:picMkLst>
            <pc:docMk/>
            <pc:sldMk cId="1623040388" sldId="554"/>
            <ac:picMk id="32" creationId="{31F702D9-FEB1-930D-831E-FD42915D222F}"/>
          </ac:picMkLst>
        </pc:picChg>
        <pc:picChg chg="add mod ord">
          <ac:chgData name="Weifeng Xu" userId="e7aed605-a3dd-4d5a-a692-a87037af107b" providerId="ADAL" clId="{863B83CA-5328-4168-8325-FBF1CEEFE2AC}" dt="2022-06-21T16:14:08.981" v="7719" actId="167"/>
          <ac:picMkLst>
            <pc:docMk/>
            <pc:sldMk cId="1623040388" sldId="554"/>
            <ac:picMk id="47" creationId="{59A3CD6C-2AB5-4DA9-7A90-A59D83608FAA}"/>
          </ac:picMkLst>
        </pc:picChg>
        <pc:picChg chg="add mod">
          <ac:chgData name="Weifeng Xu" userId="e7aed605-a3dd-4d5a-a692-a87037af107b" providerId="ADAL" clId="{863B83CA-5328-4168-8325-FBF1CEEFE2AC}" dt="2022-06-21T19:27:19.175" v="8330" actId="1076"/>
          <ac:picMkLst>
            <pc:docMk/>
            <pc:sldMk cId="1623040388" sldId="554"/>
            <ac:picMk id="52" creationId="{966ECB32-A690-D97F-F5D8-BCF35974CA11}"/>
          </ac:picMkLst>
        </pc:picChg>
        <pc:cxnChg chg="del mod">
          <ac:chgData name="Weifeng Xu" userId="e7aed605-a3dd-4d5a-a692-a87037af107b" providerId="ADAL" clId="{863B83CA-5328-4168-8325-FBF1CEEFE2AC}" dt="2022-06-21T13:56:23.126" v="6412" actId="478"/>
          <ac:cxnSpMkLst>
            <pc:docMk/>
            <pc:sldMk cId="1623040388" sldId="554"/>
            <ac:cxnSpMk id="11" creationId="{6DCBE032-9D2B-DF5D-7BF0-498C1AF15A40}"/>
          </ac:cxnSpMkLst>
        </pc:cxnChg>
        <pc:cxnChg chg="mod">
          <ac:chgData name="Weifeng Xu" userId="e7aed605-a3dd-4d5a-a692-a87037af107b" providerId="ADAL" clId="{863B83CA-5328-4168-8325-FBF1CEEFE2AC}" dt="2022-07-05T19:13:54.318" v="9772" actId="1076"/>
          <ac:cxnSpMkLst>
            <pc:docMk/>
            <pc:sldMk cId="1623040388" sldId="554"/>
            <ac:cxnSpMk id="16" creationId="{E2B371C5-A295-7ECA-108F-B7880C88FC14}"/>
          </ac:cxnSpMkLst>
        </pc:cxnChg>
        <pc:cxnChg chg="add del mod">
          <ac:chgData name="Weifeng Xu" userId="e7aed605-a3dd-4d5a-a692-a87037af107b" providerId="ADAL" clId="{863B83CA-5328-4168-8325-FBF1CEEFE2AC}" dt="2022-06-21T13:49:30.061" v="6371" actId="478"/>
          <ac:cxnSpMkLst>
            <pc:docMk/>
            <pc:sldMk cId="1623040388" sldId="554"/>
            <ac:cxnSpMk id="24" creationId="{B93BF62A-8CDE-0F5C-008D-A8C7501EF8EA}"/>
          </ac:cxnSpMkLst>
        </pc:cxnChg>
        <pc:cxnChg chg="del mod">
          <ac:chgData name="Weifeng Xu" userId="e7aed605-a3dd-4d5a-a692-a87037af107b" providerId="ADAL" clId="{863B83CA-5328-4168-8325-FBF1CEEFE2AC}" dt="2022-06-21T13:56:19.239" v="6411" actId="478"/>
          <ac:cxnSpMkLst>
            <pc:docMk/>
            <pc:sldMk cId="1623040388" sldId="554"/>
            <ac:cxnSpMk id="25" creationId="{2C1A5654-B631-9305-2B56-E74AEC6886A6}"/>
          </ac:cxnSpMkLst>
        </pc:cxnChg>
        <pc:cxnChg chg="mod">
          <ac:chgData name="Weifeng Xu" userId="e7aed605-a3dd-4d5a-a692-a87037af107b" providerId="ADAL" clId="{863B83CA-5328-4168-8325-FBF1CEEFE2AC}" dt="2022-06-21T15:59:39.973" v="7575" actId="14100"/>
          <ac:cxnSpMkLst>
            <pc:docMk/>
            <pc:sldMk cId="1623040388" sldId="554"/>
            <ac:cxnSpMk id="27" creationId="{14D31646-A185-9C8D-00D6-E978698B31CE}"/>
          </ac:cxnSpMkLst>
        </pc:cxnChg>
        <pc:cxnChg chg="add del mod">
          <ac:chgData name="Weifeng Xu" userId="e7aed605-a3dd-4d5a-a692-a87037af107b" providerId="ADAL" clId="{863B83CA-5328-4168-8325-FBF1CEEFE2AC}" dt="2022-06-21T16:10:52.525" v="7616" actId="478"/>
          <ac:cxnSpMkLst>
            <pc:docMk/>
            <pc:sldMk cId="1623040388" sldId="554"/>
            <ac:cxnSpMk id="36" creationId="{B5957169-3A29-E923-A358-2178FF4DA8ED}"/>
          </ac:cxnSpMkLst>
        </pc:cxnChg>
        <pc:cxnChg chg="add mod">
          <ac:chgData name="Weifeng Xu" userId="e7aed605-a3dd-4d5a-a692-a87037af107b" providerId="ADAL" clId="{863B83CA-5328-4168-8325-FBF1CEEFE2AC}" dt="2022-06-21T16:13:24.946" v="7718" actId="14100"/>
          <ac:cxnSpMkLst>
            <pc:docMk/>
            <pc:sldMk cId="1623040388" sldId="554"/>
            <ac:cxnSpMk id="38" creationId="{B4FDE1DC-CF8F-5D0A-C364-748D9E84C1C5}"/>
          </ac:cxnSpMkLst>
        </pc:cxnChg>
        <pc:cxnChg chg="add del mod">
          <ac:chgData name="Weifeng Xu" userId="e7aed605-a3dd-4d5a-a692-a87037af107b" providerId="ADAL" clId="{863B83CA-5328-4168-8325-FBF1CEEFE2AC}" dt="2022-06-21T14:44:13.382" v="6844"/>
          <ac:cxnSpMkLst>
            <pc:docMk/>
            <pc:sldMk cId="1623040388" sldId="554"/>
            <ac:cxnSpMk id="39" creationId="{E69C2F79-601C-C0ED-05EC-B7DDC62F60FF}"/>
          </ac:cxnSpMkLst>
        </pc:cxnChg>
      </pc:sldChg>
      <pc:sldChg chg="addSp delSp modSp new mod modClrScheme chgLayout">
        <pc:chgData name="Weifeng Xu" userId="e7aed605-a3dd-4d5a-a692-a87037af107b" providerId="ADAL" clId="{863B83CA-5328-4168-8325-FBF1CEEFE2AC}" dt="2022-06-21T21:32:05.008" v="9186" actId="1076"/>
        <pc:sldMkLst>
          <pc:docMk/>
          <pc:sldMk cId="630875320" sldId="555"/>
        </pc:sldMkLst>
        <pc:spChg chg="del">
          <ac:chgData name="Weifeng Xu" userId="e7aed605-a3dd-4d5a-a692-a87037af107b" providerId="ADAL" clId="{863B83CA-5328-4168-8325-FBF1CEEFE2AC}" dt="2022-06-21T16:25:55.318" v="7856" actId="700"/>
          <ac:spMkLst>
            <pc:docMk/>
            <pc:sldMk cId="630875320" sldId="555"/>
            <ac:spMk id="2" creationId="{9F51D34C-9C8F-9CB0-7ABA-A01C7052E01E}"/>
          </ac:spMkLst>
        </pc:spChg>
        <pc:spChg chg="add mod">
          <ac:chgData name="Weifeng Xu" userId="e7aed605-a3dd-4d5a-a692-a87037af107b" providerId="ADAL" clId="{863B83CA-5328-4168-8325-FBF1CEEFE2AC}" dt="2022-06-21T16:47:48.747" v="7896" actId="20577"/>
          <ac:spMkLst>
            <pc:docMk/>
            <pc:sldMk cId="630875320" sldId="555"/>
            <ac:spMk id="5" creationId="{A1E09D18-90BA-8FB4-0A02-7285A4EE87C9}"/>
          </ac:spMkLst>
        </pc:spChg>
        <pc:spChg chg="add">
          <ac:chgData name="Weifeng Xu" userId="e7aed605-a3dd-4d5a-a692-a87037af107b" providerId="ADAL" clId="{863B83CA-5328-4168-8325-FBF1CEEFE2AC}" dt="2022-06-21T16:47:21.374" v="7877" actId="11529"/>
          <ac:spMkLst>
            <pc:docMk/>
            <pc:sldMk cId="630875320" sldId="555"/>
            <ac:spMk id="8" creationId="{C6F45F28-371E-E983-E001-A41407AD3B55}"/>
          </ac:spMkLst>
        </pc:spChg>
        <pc:spChg chg="add mod">
          <ac:chgData name="Weifeng Xu" userId="e7aed605-a3dd-4d5a-a692-a87037af107b" providerId="ADAL" clId="{863B83CA-5328-4168-8325-FBF1CEEFE2AC}" dt="2022-06-21T21:32:05.008" v="9186" actId="1076"/>
          <ac:spMkLst>
            <pc:docMk/>
            <pc:sldMk cId="630875320" sldId="555"/>
            <ac:spMk id="9" creationId="{239EF428-00DB-32E0-C382-A7F4B87EFEAC}"/>
          </ac:spMkLst>
        </pc:spChg>
        <pc:picChg chg="add mod">
          <ac:chgData name="Weifeng Xu" userId="e7aed605-a3dd-4d5a-a692-a87037af107b" providerId="ADAL" clId="{863B83CA-5328-4168-8325-FBF1CEEFE2AC}" dt="2022-06-21T16:47:15.648" v="7876" actId="1076"/>
          <ac:picMkLst>
            <pc:docMk/>
            <pc:sldMk cId="630875320" sldId="555"/>
            <ac:picMk id="4" creationId="{36FD3514-F62D-CD96-4302-1D1A4C16DEF0}"/>
          </ac:picMkLst>
        </pc:picChg>
        <pc:picChg chg="add mod">
          <ac:chgData name="Weifeng Xu" userId="e7aed605-a3dd-4d5a-a692-a87037af107b" providerId="ADAL" clId="{863B83CA-5328-4168-8325-FBF1CEEFE2AC}" dt="2022-06-21T16:47:10.520" v="7875" actId="1076"/>
          <ac:picMkLst>
            <pc:docMk/>
            <pc:sldMk cId="630875320" sldId="555"/>
            <ac:picMk id="7" creationId="{347C0693-525F-ED0A-582C-6CCCC5D466EA}"/>
          </ac:picMkLst>
        </pc:picChg>
      </pc:sldChg>
      <pc:sldChg chg="addSp delSp modSp add mod ord modNotesTx">
        <pc:chgData name="Weifeng Xu" userId="e7aed605-a3dd-4d5a-a692-a87037af107b" providerId="ADAL" clId="{863B83CA-5328-4168-8325-FBF1CEEFE2AC}" dt="2022-06-21T18:59:34.316" v="8225" actId="20577"/>
        <pc:sldMkLst>
          <pc:docMk/>
          <pc:sldMk cId="2929636930" sldId="556"/>
        </pc:sldMkLst>
        <pc:spChg chg="mod">
          <ac:chgData name="Weifeng Xu" userId="e7aed605-a3dd-4d5a-a692-a87037af107b" providerId="ADAL" clId="{863B83CA-5328-4168-8325-FBF1CEEFE2AC}" dt="2022-06-21T18:28:27.374" v="7941" actId="20577"/>
          <ac:spMkLst>
            <pc:docMk/>
            <pc:sldMk cId="2929636930" sldId="556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18:30:01.402" v="7954" actId="14100"/>
          <ac:spMkLst>
            <pc:docMk/>
            <pc:sldMk cId="2929636930" sldId="556"/>
            <ac:spMk id="5" creationId="{57516689-70FD-320B-5016-02635A5A55B7}"/>
          </ac:spMkLst>
        </pc:spChg>
        <pc:spChg chg="mod">
          <ac:chgData name="Weifeng Xu" userId="e7aed605-a3dd-4d5a-a692-a87037af107b" providerId="ADAL" clId="{863B83CA-5328-4168-8325-FBF1CEEFE2AC}" dt="2022-06-21T18:29:12.187" v="7946" actId="14100"/>
          <ac:spMkLst>
            <pc:docMk/>
            <pc:sldMk cId="2929636930" sldId="556"/>
            <ac:spMk id="9" creationId="{89135D2B-90AF-6E37-C7FA-42497A5ED545}"/>
          </ac:spMkLst>
        </pc:spChg>
        <pc:spChg chg="mod">
          <ac:chgData name="Weifeng Xu" userId="e7aed605-a3dd-4d5a-a692-a87037af107b" providerId="ADAL" clId="{863B83CA-5328-4168-8325-FBF1CEEFE2AC}" dt="2022-06-21T18:29:21.424" v="7948" actId="14100"/>
          <ac:spMkLst>
            <pc:docMk/>
            <pc:sldMk cId="2929636930" sldId="556"/>
            <ac:spMk id="17" creationId="{92A24CE8-518B-CC9F-6975-F652ECA2E9A1}"/>
          </ac:spMkLst>
        </pc:spChg>
        <pc:spChg chg="mod">
          <ac:chgData name="Weifeng Xu" userId="e7aed605-a3dd-4d5a-a692-a87037af107b" providerId="ADAL" clId="{863B83CA-5328-4168-8325-FBF1CEEFE2AC}" dt="2022-06-21T18:29:16.010" v="7947" actId="14100"/>
          <ac:spMkLst>
            <pc:docMk/>
            <pc:sldMk cId="2929636930" sldId="556"/>
            <ac:spMk id="28" creationId="{07D8657E-69E2-60A4-85DA-B5323627D5A5}"/>
          </ac:spMkLst>
        </pc:spChg>
        <pc:spChg chg="mod">
          <ac:chgData name="Weifeng Xu" userId="e7aed605-a3dd-4d5a-a692-a87037af107b" providerId="ADAL" clId="{863B83CA-5328-4168-8325-FBF1CEEFE2AC}" dt="2022-06-21T18:30:44.375" v="7956" actId="14100"/>
          <ac:spMkLst>
            <pc:docMk/>
            <pc:sldMk cId="2929636930" sldId="556"/>
            <ac:spMk id="30" creationId="{D297617E-0706-1414-6968-43A894F13F04}"/>
          </ac:spMkLst>
        </pc:spChg>
        <pc:spChg chg="mod">
          <ac:chgData name="Weifeng Xu" userId="e7aed605-a3dd-4d5a-a692-a87037af107b" providerId="ADAL" clId="{863B83CA-5328-4168-8325-FBF1CEEFE2AC}" dt="2022-06-21T18:33:13.657" v="8004" actId="20577"/>
          <ac:spMkLst>
            <pc:docMk/>
            <pc:sldMk cId="2929636930" sldId="556"/>
            <ac:spMk id="40" creationId="{6B69F22C-936E-EC78-E105-DEAA52204E10}"/>
          </ac:spMkLst>
        </pc:spChg>
        <pc:spChg chg="del mod">
          <ac:chgData name="Weifeng Xu" userId="e7aed605-a3dd-4d5a-a692-a87037af107b" providerId="ADAL" clId="{863B83CA-5328-4168-8325-FBF1CEEFE2AC}" dt="2022-06-21T18:33:07.009" v="8001" actId="478"/>
          <ac:spMkLst>
            <pc:docMk/>
            <pc:sldMk cId="2929636930" sldId="556"/>
            <ac:spMk id="42" creationId="{D83C9D04-57A5-8C00-4712-AE9CDF140425}"/>
          </ac:spMkLst>
        </pc:spChg>
        <pc:spChg chg="mod">
          <ac:chgData name="Weifeng Xu" userId="e7aed605-a3dd-4d5a-a692-a87037af107b" providerId="ADAL" clId="{863B83CA-5328-4168-8325-FBF1CEEFE2AC}" dt="2022-06-21T18:39:01.159" v="8029" actId="14100"/>
          <ac:spMkLst>
            <pc:docMk/>
            <pc:sldMk cId="2929636930" sldId="556"/>
            <ac:spMk id="48" creationId="{97AA6186-48E0-52AB-0810-F20F4A0B0BBB}"/>
          </ac:spMkLst>
        </pc:spChg>
        <pc:graphicFrameChg chg="mod modGraphic">
          <ac:chgData name="Weifeng Xu" userId="e7aed605-a3dd-4d5a-a692-a87037af107b" providerId="ADAL" clId="{863B83CA-5328-4168-8325-FBF1CEEFE2AC}" dt="2022-06-21T18:59:34.316" v="8225" actId="20577"/>
          <ac:graphicFrameMkLst>
            <pc:docMk/>
            <pc:sldMk cId="2929636930" sldId="556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1T18:30:16.449" v="7955" actId="732"/>
          <ac:picMkLst>
            <pc:docMk/>
            <pc:sldMk cId="2929636930" sldId="556"/>
            <ac:picMk id="4" creationId="{2C54935A-DD25-D225-B0F3-0890EE626675}"/>
          </ac:picMkLst>
        </pc:picChg>
        <pc:picChg chg="add del mod ord">
          <ac:chgData name="Weifeng Xu" userId="e7aed605-a3dd-4d5a-a692-a87037af107b" providerId="ADAL" clId="{863B83CA-5328-4168-8325-FBF1CEEFE2AC}" dt="2022-06-21T18:49:25.031" v="8115" actId="478"/>
          <ac:picMkLst>
            <pc:docMk/>
            <pc:sldMk cId="2929636930" sldId="556"/>
            <ac:picMk id="10" creationId="{80FCCD6B-A2D0-492E-8F53-ADAC21625B20}"/>
          </ac:picMkLst>
        </pc:picChg>
        <pc:picChg chg="add mod ord">
          <ac:chgData name="Weifeng Xu" userId="e7aed605-a3dd-4d5a-a692-a87037af107b" providerId="ADAL" clId="{863B83CA-5328-4168-8325-FBF1CEEFE2AC}" dt="2022-06-21T18:49:51.086" v="8119" actId="14100"/>
          <ac:picMkLst>
            <pc:docMk/>
            <pc:sldMk cId="2929636930" sldId="556"/>
            <ac:picMk id="12" creationId="{DDA70068-27F9-C1FF-AF94-56AE68037F92}"/>
          </ac:picMkLst>
        </pc:picChg>
        <pc:picChg chg="del">
          <ac:chgData name="Weifeng Xu" userId="e7aed605-a3dd-4d5a-a692-a87037af107b" providerId="ADAL" clId="{863B83CA-5328-4168-8325-FBF1CEEFE2AC}" dt="2022-06-21T18:38:08.747" v="8006" actId="478"/>
          <ac:picMkLst>
            <pc:docMk/>
            <pc:sldMk cId="2929636930" sldId="556"/>
            <ac:picMk id="47" creationId="{59A3CD6C-2AB5-4DA9-7A90-A59D83608FAA}"/>
          </ac:picMkLst>
        </pc:picChg>
        <pc:cxnChg chg="mod">
          <ac:chgData name="Weifeng Xu" userId="e7aed605-a3dd-4d5a-a692-a87037af107b" providerId="ADAL" clId="{863B83CA-5328-4168-8325-FBF1CEEFE2AC}" dt="2022-06-21T18:33:19.917" v="8005" actId="14100"/>
          <ac:cxnSpMkLst>
            <pc:docMk/>
            <pc:sldMk cId="2929636930" sldId="556"/>
            <ac:cxnSpMk id="16" creationId="{E2B371C5-A295-7ECA-108F-B7880C88FC14}"/>
          </ac:cxnSpMkLst>
        </pc:cxnChg>
        <pc:cxnChg chg="mod">
          <ac:chgData name="Weifeng Xu" userId="e7aed605-a3dd-4d5a-a692-a87037af107b" providerId="ADAL" clId="{863B83CA-5328-4168-8325-FBF1CEEFE2AC}" dt="2022-06-21T18:30:01.402" v="7954" actId="14100"/>
          <ac:cxnSpMkLst>
            <pc:docMk/>
            <pc:sldMk cId="2929636930" sldId="556"/>
            <ac:cxnSpMk id="27" creationId="{14D31646-A185-9C8D-00D6-E978698B31CE}"/>
          </ac:cxnSpMkLst>
        </pc:cxnChg>
        <pc:cxnChg chg="mod">
          <ac:chgData name="Weifeng Xu" userId="e7aed605-a3dd-4d5a-a692-a87037af107b" providerId="ADAL" clId="{863B83CA-5328-4168-8325-FBF1CEEFE2AC}" dt="2022-06-21T18:29:12.187" v="7946" actId="14100"/>
          <ac:cxnSpMkLst>
            <pc:docMk/>
            <pc:sldMk cId="2929636930" sldId="556"/>
            <ac:cxnSpMk id="38" creationId="{B4FDE1DC-CF8F-5D0A-C364-748D9E84C1C5}"/>
          </ac:cxnSpMkLst>
        </pc:cxnChg>
      </pc:sldChg>
      <pc:sldChg chg="modSp add del mod ord">
        <pc:chgData name="Weifeng Xu" userId="e7aed605-a3dd-4d5a-a692-a87037af107b" providerId="ADAL" clId="{863B83CA-5328-4168-8325-FBF1CEEFE2AC}" dt="2022-06-21T16:23:40.087" v="7855" actId="47"/>
        <pc:sldMkLst>
          <pc:docMk/>
          <pc:sldMk cId="3747065035" sldId="556"/>
        </pc:sldMkLst>
        <pc:spChg chg="mod">
          <ac:chgData name="Weifeng Xu" userId="e7aed605-a3dd-4d5a-a692-a87037af107b" providerId="ADAL" clId="{863B83CA-5328-4168-8325-FBF1CEEFE2AC}" dt="2022-06-21T15:25:41.265" v="7307" actId="20577"/>
          <ac:spMkLst>
            <pc:docMk/>
            <pc:sldMk cId="3747065035" sldId="556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15:26:37.113" v="7310" actId="14100"/>
          <ac:spMkLst>
            <pc:docMk/>
            <pc:sldMk cId="3747065035" sldId="556"/>
            <ac:spMk id="5" creationId="{57516689-70FD-320B-5016-02635A5A55B7}"/>
          </ac:spMkLst>
        </pc:spChg>
        <pc:spChg chg="mod">
          <ac:chgData name="Weifeng Xu" userId="e7aed605-a3dd-4d5a-a692-a87037af107b" providerId="ADAL" clId="{863B83CA-5328-4168-8325-FBF1CEEFE2AC}" dt="2022-06-21T15:24:43.890" v="7254" actId="1035"/>
          <ac:spMkLst>
            <pc:docMk/>
            <pc:sldMk cId="3747065035" sldId="556"/>
            <ac:spMk id="9" creationId="{89135D2B-90AF-6E37-C7FA-42497A5ED545}"/>
          </ac:spMkLst>
        </pc:spChg>
        <pc:spChg chg="mod">
          <ac:chgData name="Weifeng Xu" userId="e7aed605-a3dd-4d5a-a692-a87037af107b" providerId="ADAL" clId="{863B83CA-5328-4168-8325-FBF1CEEFE2AC}" dt="2022-06-21T15:25:08.129" v="7273" actId="1036"/>
          <ac:spMkLst>
            <pc:docMk/>
            <pc:sldMk cId="3747065035" sldId="556"/>
            <ac:spMk id="17" creationId="{92A24CE8-518B-CC9F-6975-F652ECA2E9A1}"/>
          </ac:spMkLst>
        </pc:spChg>
        <pc:spChg chg="mod">
          <ac:chgData name="Weifeng Xu" userId="e7aed605-a3dd-4d5a-a692-a87037af107b" providerId="ADAL" clId="{863B83CA-5328-4168-8325-FBF1CEEFE2AC}" dt="2022-06-21T15:24:53.301" v="7256" actId="14100"/>
          <ac:spMkLst>
            <pc:docMk/>
            <pc:sldMk cId="3747065035" sldId="556"/>
            <ac:spMk id="28" creationId="{07D8657E-69E2-60A4-85DA-B5323627D5A5}"/>
          </ac:spMkLst>
        </pc:spChg>
        <pc:spChg chg="mod">
          <ac:chgData name="Weifeng Xu" userId="e7aed605-a3dd-4d5a-a692-a87037af107b" providerId="ADAL" clId="{863B83CA-5328-4168-8325-FBF1CEEFE2AC}" dt="2022-06-21T15:25:47.100" v="7308" actId="14100"/>
          <ac:spMkLst>
            <pc:docMk/>
            <pc:sldMk cId="3747065035" sldId="556"/>
            <ac:spMk id="30" creationId="{D297617E-0706-1414-6968-43A894F13F04}"/>
          </ac:spMkLst>
        </pc:spChg>
        <pc:picChg chg="mod">
          <ac:chgData name="Weifeng Xu" userId="e7aed605-a3dd-4d5a-a692-a87037af107b" providerId="ADAL" clId="{863B83CA-5328-4168-8325-FBF1CEEFE2AC}" dt="2022-06-21T15:26:30.285" v="7309" actId="14100"/>
          <ac:picMkLst>
            <pc:docMk/>
            <pc:sldMk cId="3747065035" sldId="556"/>
            <ac:picMk id="4" creationId="{2C54935A-DD25-D225-B0F3-0890EE626675}"/>
          </ac:picMkLst>
        </pc:picChg>
        <pc:cxnChg chg="mod">
          <ac:chgData name="Weifeng Xu" userId="e7aed605-a3dd-4d5a-a692-a87037af107b" providerId="ADAL" clId="{863B83CA-5328-4168-8325-FBF1CEEFE2AC}" dt="2022-06-21T15:26:37.113" v="7310" actId="14100"/>
          <ac:cxnSpMkLst>
            <pc:docMk/>
            <pc:sldMk cId="3747065035" sldId="556"/>
            <ac:cxnSpMk id="27" creationId="{14D31646-A185-9C8D-00D6-E978698B31CE}"/>
          </ac:cxnSpMkLst>
        </pc:cxnChg>
        <pc:cxnChg chg="mod">
          <ac:chgData name="Weifeng Xu" userId="e7aed605-a3dd-4d5a-a692-a87037af107b" providerId="ADAL" clId="{863B83CA-5328-4168-8325-FBF1CEEFE2AC}" dt="2022-06-21T15:24:43.890" v="7254" actId="1035"/>
          <ac:cxnSpMkLst>
            <pc:docMk/>
            <pc:sldMk cId="3747065035" sldId="556"/>
            <ac:cxnSpMk id="38" creationId="{B4FDE1DC-CF8F-5D0A-C364-748D9E84C1C5}"/>
          </ac:cxnSpMkLst>
        </pc:cxnChg>
      </pc:sldChg>
      <pc:sldChg chg="new del">
        <pc:chgData name="Weifeng Xu" userId="e7aed605-a3dd-4d5a-a692-a87037af107b" providerId="ADAL" clId="{863B83CA-5328-4168-8325-FBF1CEEFE2AC}" dt="2022-06-21T18:44:33.620" v="8065" actId="47"/>
        <pc:sldMkLst>
          <pc:docMk/>
          <pc:sldMk cId="676451711" sldId="557"/>
        </pc:sldMkLst>
      </pc:sldChg>
      <pc:sldChg chg="addSp delSp modSp new mod modClrScheme chgLayout">
        <pc:chgData name="Weifeng Xu" userId="e7aed605-a3dd-4d5a-a692-a87037af107b" providerId="ADAL" clId="{863B83CA-5328-4168-8325-FBF1CEEFE2AC}" dt="2022-06-21T21:26:18.926" v="9159" actId="478"/>
        <pc:sldMkLst>
          <pc:docMk/>
          <pc:sldMk cId="3234378520" sldId="557"/>
        </pc:sldMkLst>
        <pc:spChg chg="del">
          <ac:chgData name="Weifeng Xu" userId="e7aed605-a3dd-4d5a-a692-a87037af107b" providerId="ADAL" clId="{863B83CA-5328-4168-8325-FBF1CEEFE2AC}" dt="2022-06-21T21:23:52.790" v="9121" actId="700"/>
          <ac:spMkLst>
            <pc:docMk/>
            <pc:sldMk cId="3234378520" sldId="557"/>
            <ac:spMk id="2" creationId="{061722E2-52CD-0FF3-1C30-8688B7D307B4}"/>
          </ac:spMkLst>
        </pc:spChg>
        <pc:spChg chg="add">
          <ac:chgData name="Weifeng Xu" userId="e7aed605-a3dd-4d5a-a692-a87037af107b" providerId="ADAL" clId="{863B83CA-5328-4168-8325-FBF1CEEFE2AC}" dt="2022-06-21T21:25:34.680" v="9134" actId="11529"/>
          <ac:spMkLst>
            <pc:docMk/>
            <pc:sldMk cId="3234378520" sldId="557"/>
            <ac:spMk id="7" creationId="{014DD161-7F4E-55A2-07A6-76626C7BD313}"/>
          </ac:spMkLst>
        </pc:spChg>
        <pc:spChg chg="add mod">
          <ac:chgData name="Weifeng Xu" userId="e7aed605-a3dd-4d5a-a692-a87037af107b" providerId="ADAL" clId="{863B83CA-5328-4168-8325-FBF1CEEFE2AC}" dt="2022-06-21T21:25:56.622" v="9136" actId="1076"/>
          <ac:spMkLst>
            <pc:docMk/>
            <pc:sldMk cId="3234378520" sldId="557"/>
            <ac:spMk id="8" creationId="{6059C186-875D-C588-0B42-EE25DF6AD120}"/>
          </ac:spMkLst>
        </pc:spChg>
        <pc:spChg chg="add del mod">
          <ac:chgData name="Weifeng Xu" userId="e7aed605-a3dd-4d5a-a692-a87037af107b" providerId="ADAL" clId="{863B83CA-5328-4168-8325-FBF1CEEFE2AC}" dt="2022-06-21T21:26:18.926" v="9159" actId="478"/>
          <ac:spMkLst>
            <pc:docMk/>
            <pc:sldMk cId="3234378520" sldId="557"/>
            <ac:spMk id="9" creationId="{FFC52533-A362-464A-A391-FA2EED045CF9}"/>
          </ac:spMkLst>
        </pc:spChg>
        <pc:picChg chg="add mod">
          <ac:chgData name="Weifeng Xu" userId="e7aed605-a3dd-4d5a-a692-a87037af107b" providerId="ADAL" clId="{863B83CA-5328-4168-8325-FBF1CEEFE2AC}" dt="2022-06-21T21:25:27.788" v="9132" actId="14100"/>
          <ac:picMkLst>
            <pc:docMk/>
            <pc:sldMk cId="3234378520" sldId="557"/>
            <ac:picMk id="4" creationId="{05ED37E6-A970-BCDC-BDBE-BE6CEE959478}"/>
          </ac:picMkLst>
        </pc:picChg>
        <pc:picChg chg="add mod">
          <ac:chgData name="Weifeng Xu" userId="e7aed605-a3dd-4d5a-a692-a87037af107b" providerId="ADAL" clId="{863B83CA-5328-4168-8325-FBF1CEEFE2AC}" dt="2022-06-21T21:25:30.048" v="9133" actId="14100"/>
          <ac:picMkLst>
            <pc:docMk/>
            <pc:sldMk cId="3234378520" sldId="557"/>
            <ac:picMk id="6" creationId="{583772C7-5471-4BB5-7D95-2920E592D7FD}"/>
          </ac:picMkLst>
        </pc:picChg>
      </pc:sldChg>
      <pc:sldChg chg="new">
        <pc:chgData name="Weifeng Xu" userId="e7aed605-a3dd-4d5a-a692-a87037af107b" providerId="ADAL" clId="{863B83CA-5328-4168-8325-FBF1CEEFE2AC}" dt="2022-06-21T18:44:43.425" v="8072" actId="680"/>
        <pc:sldMkLst>
          <pc:docMk/>
          <pc:sldMk cId="3108414958" sldId="558"/>
        </pc:sldMkLst>
      </pc:sldChg>
      <pc:sldChg chg="new del">
        <pc:chgData name="Weifeng Xu" userId="e7aed605-a3dd-4d5a-a692-a87037af107b" providerId="ADAL" clId="{863B83CA-5328-4168-8325-FBF1CEEFE2AC}" dt="2022-06-21T18:44:33.859" v="8066" actId="47"/>
        <pc:sldMkLst>
          <pc:docMk/>
          <pc:sldMk cId="3596059773" sldId="558"/>
        </pc:sldMkLst>
      </pc:sldChg>
      <pc:sldChg chg="new del">
        <pc:chgData name="Weifeng Xu" userId="e7aed605-a3dd-4d5a-a692-a87037af107b" providerId="ADAL" clId="{863B83CA-5328-4168-8325-FBF1CEEFE2AC}" dt="2022-06-21T18:44:34.492" v="8067" actId="47"/>
        <pc:sldMkLst>
          <pc:docMk/>
          <pc:sldMk cId="3654135651" sldId="559"/>
        </pc:sldMkLst>
      </pc:sldChg>
      <pc:sldChg chg="delSp new mod modClrScheme chgLayout">
        <pc:chgData name="Weifeng Xu" userId="e7aed605-a3dd-4d5a-a692-a87037af107b" providerId="ADAL" clId="{863B83CA-5328-4168-8325-FBF1CEEFE2AC}" dt="2022-06-21T21:23:43.411" v="9120" actId="700"/>
        <pc:sldMkLst>
          <pc:docMk/>
          <pc:sldMk cId="4128904160" sldId="559"/>
        </pc:sldMkLst>
        <pc:spChg chg="del">
          <ac:chgData name="Weifeng Xu" userId="e7aed605-a3dd-4d5a-a692-a87037af107b" providerId="ADAL" clId="{863B83CA-5328-4168-8325-FBF1CEEFE2AC}" dt="2022-06-21T21:23:43.411" v="9120" actId="700"/>
          <ac:spMkLst>
            <pc:docMk/>
            <pc:sldMk cId="4128904160" sldId="559"/>
            <ac:spMk id="2" creationId="{EF162887-2834-ED92-2684-35B6279D1024}"/>
          </ac:spMkLst>
        </pc:spChg>
      </pc:sldChg>
      <pc:sldChg chg="new">
        <pc:chgData name="Weifeng Xu" userId="e7aed605-a3dd-4d5a-a692-a87037af107b" providerId="ADAL" clId="{863B83CA-5328-4168-8325-FBF1CEEFE2AC}" dt="2022-06-21T18:44:43.903" v="8074" actId="680"/>
        <pc:sldMkLst>
          <pc:docMk/>
          <pc:sldMk cId="1487867973" sldId="560"/>
        </pc:sldMkLst>
      </pc:sldChg>
      <pc:sldChg chg="new del">
        <pc:chgData name="Weifeng Xu" userId="e7aed605-a3dd-4d5a-a692-a87037af107b" providerId="ADAL" clId="{863B83CA-5328-4168-8325-FBF1CEEFE2AC}" dt="2022-06-21T18:44:35.722" v="8068" actId="47"/>
        <pc:sldMkLst>
          <pc:docMk/>
          <pc:sldMk cId="4152129050" sldId="560"/>
        </pc:sldMkLst>
      </pc:sldChg>
      <pc:sldChg chg="new del">
        <pc:chgData name="Weifeng Xu" userId="e7aed605-a3dd-4d5a-a692-a87037af107b" providerId="ADAL" clId="{863B83CA-5328-4168-8325-FBF1CEEFE2AC}" dt="2022-06-21T18:44:35.994" v="8069" actId="47"/>
        <pc:sldMkLst>
          <pc:docMk/>
          <pc:sldMk cId="34053643" sldId="561"/>
        </pc:sldMkLst>
      </pc:sldChg>
      <pc:sldChg chg="new">
        <pc:chgData name="Weifeng Xu" userId="e7aed605-a3dd-4d5a-a692-a87037af107b" providerId="ADAL" clId="{863B83CA-5328-4168-8325-FBF1CEEFE2AC}" dt="2022-06-21T18:44:44.045" v="8075" actId="680"/>
        <pc:sldMkLst>
          <pc:docMk/>
          <pc:sldMk cId="265232731" sldId="561"/>
        </pc:sldMkLst>
      </pc:sldChg>
      <pc:sldChg chg="addSp delSp modSp new mod modClrScheme chgLayout">
        <pc:chgData name="Weifeng Xu" userId="e7aed605-a3dd-4d5a-a692-a87037af107b" providerId="ADAL" clId="{863B83CA-5328-4168-8325-FBF1CEEFE2AC}" dt="2022-06-21T21:28:34.864" v="9176" actId="1076"/>
        <pc:sldMkLst>
          <pc:docMk/>
          <pc:sldMk cId="4101764033" sldId="562"/>
        </pc:sldMkLst>
        <pc:spChg chg="del">
          <ac:chgData name="Weifeng Xu" userId="e7aed605-a3dd-4d5a-a692-a87037af107b" providerId="ADAL" clId="{863B83CA-5328-4168-8325-FBF1CEEFE2AC}" dt="2022-06-21T18:54:44.013" v="8206" actId="700"/>
          <ac:spMkLst>
            <pc:docMk/>
            <pc:sldMk cId="4101764033" sldId="562"/>
            <ac:spMk id="2" creationId="{F3099CCE-2630-F092-C149-A9BE207CDB5E}"/>
          </ac:spMkLst>
        </pc:spChg>
        <pc:spChg chg="add mod">
          <ac:chgData name="Weifeng Xu" userId="e7aed605-a3dd-4d5a-a692-a87037af107b" providerId="ADAL" clId="{863B83CA-5328-4168-8325-FBF1CEEFE2AC}" dt="2022-06-21T21:28:34.864" v="9176" actId="1076"/>
          <ac:spMkLst>
            <pc:docMk/>
            <pc:sldMk cId="4101764033" sldId="562"/>
            <ac:spMk id="7" creationId="{BD1EDAE6-FD26-5FCA-9136-9BE84DBE62E3}"/>
          </ac:spMkLst>
        </pc:spChg>
        <pc:spChg chg="add mod">
          <ac:chgData name="Weifeng Xu" userId="e7aed605-a3dd-4d5a-a692-a87037af107b" providerId="ADAL" clId="{863B83CA-5328-4168-8325-FBF1CEEFE2AC}" dt="2022-06-21T21:28:19.897" v="9169" actId="1076"/>
          <ac:spMkLst>
            <pc:docMk/>
            <pc:sldMk cId="4101764033" sldId="562"/>
            <ac:spMk id="8" creationId="{5144622C-1CDF-B5E5-2D98-938E25CBD623}"/>
          </ac:spMkLst>
        </pc:spChg>
        <pc:spChg chg="add mod">
          <ac:chgData name="Weifeng Xu" userId="e7aed605-a3dd-4d5a-a692-a87037af107b" providerId="ADAL" clId="{863B83CA-5328-4168-8325-FBF1CEEFE2AC}" dt="2022-06-21T21:28:23.822" v="9171" actId="1076"/>
          <ac:spMkLst>
            <pc:docMk/>
            <pc:sldMk cId="4101764033" sldId="562"/>
            <ac:spMk id="9" creationId="{9F2FFAC6-061E-9F0A-A4DB-D2063738522B}"/>
          </ac:spMkLst>
        </pc:spChg>
        <pc:picChg chg="add mod">
          <ac:chgData name="Weifeng Xu" userId="e7aed605-a3dd-4d5a-a692-a87037af107b" providerId="ADAL" clId="{863B83CA-5328-4168-8325-FBF1CEEFE2AC}" dt="2022-06-21T21:28:26.128" v="9172" actId="14100"/>
          <ac:picMkLst>
            <pc:docMk/>
            <pc:sldMk cId="4101764033" sldId="562"/>
            <ac:picMk id="4" creationId="{8DFAA8EF-DB76-5FB5-36F6-731317994EDA}"/>
          </ac:picMkLst>
        </pc:picChg>
        <pc:picChg chg="add mod">
          <ac:chgData name="Weifeng Xu" userId="e7aed605-a3dd-4d5a-a692-a87037af107b" providerId="ADAL" clId="{863B83CA-5328-4168-8325-FBF1CEEFE2AC}" dt="2022-06-21T21:28:30.110" v="9174" actId="14100"/>
          <ac:picMkLst>
            <pc:docMk/>
            <pc:sldMk cId="4101764033" sldId="562"/>
            <ac:picMk id="6" creationId="{FC687C95-E59F-984C-0A5E-250804B4ACC4}"/>
          </ac:picMkLst>
        </pc:picChg>
      </pc:sldChg>
      <pc:sldChg chg="new del">
        <pc:chgData name="Weifeng Xu" userId="e7aed605-a3dd-4d5a-a692-a87037af107b" providerId="ADAL" clId="{863B83CA-5328-4168-8325-FBF1CEEFE2AC}" dt="2022-06-21T18:44:36.866" v="8070" actId="47"/>
        <pc:sldMkLst>
          <pc:docMk/>
          <pc:sldMk cId="4229171943" sldId="562"/>
        </pc:sldMkLst>
      </pc:sldChg>
      <pc:sldChg chg="addSp delSp modSp add mod ord modNotesTx">
        <pc:chgData name="Weifeng Xu" userId="e7aed605-a3dd-4d5a-a692-a87037af107b" providerId="ADAL" clId="{863B83CA-5328-4168-8325-FBF1CEEFE2AC}" dt="2022-06-21T19:50:21.321" v="8494" actId="20577"/>
        <pc:sldMkLst>
          <pc:docMk/>
          <pc:sldMk cId="1457602448" sldId="563"/>
        </pc:sldMkLst>
        <pc:spChg chg="mod">
          <ac:chgData name="Weifeng Xu" userId="e7aed605-a3dd-4d5a-a692-a87037af107b" providerId="ADAL" clId="{863B83CA-5328-4168-8325-FBF1CEEFE2AC}" dt="2022-06-21T19:00:26.978" v="8234" actId="20577"/>
          <ac:spMkLst>
            <pc:docMk/>
            <pc:sldMk cId="1457602448" sldId="563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19:15:11.730" v="8279" actId="20577"/>
          <ac:spMkLst>
            <pc:docMk/>
            <pc:sldMk cId="1457602448" sldId="563"/>
            <ac:spMk id="40" creationId="{6B69F22C-936E-EC78-E105-DEAA52204E10}"/>
          </ac:spMkLst>
        </pc:spChg>
        <pc:spChg chg="del">
          <ac:chgData name="Weifeng Xu" userId="e7aed605-a3dd-4d5a-a692-a87037af107b" providerId="ADAL" clId="{863B83CA-5328-4168-8325-FBF1CEEFE2AC}" dt="2022-06-21T19:15:09.666" v="8278" actId="478"/>
          <ac:spMkLst>
            <pc:docMk/>
            <pc:sldMk cId="1457602448" sldId="563"/>
            <ac:spMk id="41" creationId="{E3036919-67A6-E811-BA16-ABFE2B874591}"/>
          </ac:spMkLst>
        </pc:spChg>
        <pc:spChg chg="mod">
          <ac:chgData name="Weifeng Xu" userId="e7aed605-a3dd-4d5a-a692-a87037af107b" providerId="ADAL" clId="{863B83CA-5328-4168-8325-FBF1CEEFE2AC}" dt="2022-06-21T19:08:44.897" v="8254" actId="1037"/>
          <ac:spMkLst>
            <pc:docMk/>
            <pc:sldMk cId="1457602448" sldId="563"/>
            <ac:spMk id="48" creationId="{97AA6186-48E0-52AB-0810-F20F4A0B0BBB}"/>
          </ac:spMkLst>
        </pc:spChg>
        <pc:graphicFrameChg chg="mod modGraphic">
          <ac:chgData name="Weifeng Xu" userId="e7aed605-a3dd-4d5a-a692-a87037af107b" providerId="ADAL" clId="{863B83CA-5328-4168-8325-FBF1CEEFE2AC}" dt="2022-06-21T19:50:21.321" v="8494" actId="20577"/>
          <ac:graphicFrameMkLst>
            <pc:docMk/>
            <pc:sldMk cId="1457602448" sldId="563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1T19:01:38.927" v="8240" actId="1076"/>
          <ac:picMkLst>
            <pc:docMk/>
            <pc:sldMk cId="1457602448" sldId="563"/>
            <ac:picMk id="4" creationId="{2C54935A-DD25-D225-B0F3-0890EE626675}"/>
          </ac:picMkLst>
        </pc:picChg>
        <pc:picChg chg="add mod ord">
          <ac:chgData name="Weifeng Xu" userId="e7aed605-a3dd-4d5a-a692-a87037af107b" providerId="ADAL" clId="{863B83CA-5328-4168-8325-FBF1CEEFE2AC}" dt="2022-06-21T19:08:39.360" v="8251" actId="1076"/>
          <ac:picMkLst>
            <pc:docMk/>
            <pc:sldMk cId="1457602448" sldId="563"/>
            <ac:picMk id="6" creationId="{6847D878-36C8-9D48-ACDD-E4DFCFF63B82}"/>
          </ac:picMkLst>
        </pc:picChg>
        <pc:picChg chg="del">
          <ac:chgData name="Weifeng Xu" userId="e7aed605-a3dd-4d5a-a692-a87037af107b" providerId="ADAL" clId="{863B83CA-5328-4168-8325-FBF1CEEFE2AC}" dt="2022-06-21T19:07:55.194" v="8243" actId="478"/>
          <ac:picMkLst>
            <pc:docMk/>
            <pc:sldMk cId="1457602448" sldId="563"/>
            <ac:picMk id="12" creationId="{DDA70068-27F9-C1FF-AF94-56AE68037F92}"/>
          </ac:picMkLst>
        </pc:picChg>
      </pc:sldChg>
      <pc:sldChg chg="addSp delSp modSp add mod ord">
        <pc:chgData name="Weifeng Xu" userId="e7aed605-a3dd-4d5a-a692-a87037af107b" providerId="ADAL" clId="{863B83CA-5328-4168-8325-FBF1CEEFE2AC}" dt="2022-06-21T21:27:28.737" v="9165" actId="1076"/>
        <pc:sldMkLst>
          <pc:docMk/>
          <pc:sldMk cId="1519291789" sldId="564"/>
        </pc:sldMkLst>
        <pc:spChg chg="mod">
          <ac:chgData name="Weifeng Xu" userId="e7aed605-a3dd-4d5a-a692-a87037af107b" providerId="ADAL" clId="{863B83CA-5328-4168-8325-FBF1CEEFE2AC}" dt="2022-06-21T21:27:22.774" v="9163" actId="1076"/>
          <ac:spMkLst>
            <pc:docMk/>
            <pc:sldMk cId="1519291789" sldId="564"/>
            <ac:spMk id="7" creationId="{BD1EDAE6-FD26-5FCA-9136-9BE84DBE62E3}"/>
          </ac:spMkLst>
        </pc:spChg>
        <pc:spChg chg="mod">
          <ac:chgData name="Weifeng Xu" userId="e7aed605-a3dd-4d5a-a692-a87037af107b" providerId="ADAL" clId="{863B83CA-5328-4168-8325-FBF1CEEFE2AC}" dt="2022-06-21T21:27:26.986" v="9164" actId="14100"/>
          <ac:spMkLst>
            <pc:docMk/>
            <pc:sldMk cId="1519291789" sldId="564"/>
            <ac:spMk id="8" creationId="{5144622C-1CDF-B5E5-2D98-938E25CBD623}"/>
          </ac:spMkLst>
        </pc:spChg>
        <pc:spChg chg="add mod">
          <ac:chgData name="Weifeng Xu" userId="e7aed605-a3dd-4d5a-a692-a87037af107b" providerId="ADAL" clId="{863B83CA-5328-4168-8325-FBF1CEEFE2AC}" dt="2022-06-21T21:27:19.023" v="9161" actId="1076"/>
          <ac:spMkLst>
            <pc:docMk/>
            <pc:sldMk cId="1519291789" sldId="564"/>
            <ac:spMk id="12" creationId="{61036BF0-B211-1BF1-0ADE-E5609328F997}"/>
          </ac:spMkLst>
        </pc:spChg>
        <pc:picChg chg="add mod">
          <ac:chgData name="Weifeng Xu" userId="e7aed605-a3dd-4d5a-a692-a87037af107b" providerId="ADAL" clId="{863B83CA-5328-4168-8325-FBF1CEEFE2AC}" dt="2022-06-21T21:27:21.030" v="9162" actId="1076"/>
          <ac:picMkLst>
            <pc:docMk/>
            <pc:sldMk cId="1519291789" sldId="564"/>
            <ac:picMk id="3" creationId="{9FF6D124-FD00-2023-CC68-7E27B9A5FB24}"/>
          </ac:picMkLst>
        </pc:picChg>
        <pc:picChg chg="del">
          <ac:chgData name="Weifeng Xu" userId="e7aed605-a3dd-4d5a-a692-a87037af107b" providerId="ADAL" clId="{863B83CA-5328-4168-8325-FBF1CEEFE2AC}" dt="2022-06-21T19:32:52.349" v="8369" actId="478"/>
          <ac:picMkLst>
            <pc:docMk/>
            <pc:sldMk cId="1519291789" sldId="564"/>
            <ac:picMk id="4" creationId="{8DFAA8EF-DB76-5FB5-36F6-731317994EDA}"/>
          </ac:picMkLst>
        </pc:picChg>
        <pc:picChg chg="del mod">
          <ac:chgData name="Weifeng Xu" userId="e7aed605-a3dd-4d5a-a692-a87037af107b" providerId="ADAL" clId="{863B83CA-5328-4168-8325-FBF1CEEFE2AC}" dt="2022-06-21T19:33:12.949" v="8372" actId="478"/>
          <ac:picMkLst>
            <pc:docMk/>
            <pc:sldMk cId="1519291789" sldId="564"/>
            <ac:picMk id="6" creationId="{FC687C95-E59F-984C-0A5E-250804B4ACC4}"/>
          </ac:picMkLst>
        </pc:picChg>
        <pc:picChg chg="add del mod">
          <ac:chgData name="Weifeng Xu" userId="e7aed605-a3dd-4d5a-a692-a87037af107b" providerId="ADAL" clId="{863B83CA-5328-4168-8325-FBF1CEEFE2AC}" dt="2022-06-21T19:51:31.536" v="8495" actId="478"/>
          <ac:picMkLst>
            <pc:docMk/>
            <pc:sldMk cId="1519291789" sldId="564"/>
            <ac:picMk id="9" creationId="{9B6D7524-C34C-B4D6-C45D-3A8F4A2742AA}"/>
          </ac:picMkLst>
        </pc:picChg>
        <pc:picChg chg="add mod">
          <ac:chgData name="Weifeng Xu" userId="e7aed605-a3dd-4d5a-a692-a87037af107b" providerId="ADAL" clId="{863B83CA-5328-4168-8325-FBF1CEEFE2AC}" dt="2022-06-21T21:27:28.737" v="9165" actId="1076"/>
          <ac:picMkLst>
            <pc:docMk/>
            <pc:sldMk cId="1519291789" sldId="564"/>
            <ac:picMk id="11" creationId="{EA0C9B2C-55BB-274E-CAB5-012186B13D50}"/>
          </ac:picMkLst>
        </pc:picChg>
      </pc:sldChg>
      <pc:sldChg chg="addSp delSp modSp add mod ord modNotesTx">
        <pc:chgData name="Weifeng Xu" userId="e7aed605-a3dd-4d5a-a692-a87037af107b" providerId="ADAL" clId="{863B83CA-5328-4168-8325-FBF1CEEFE2AC}" dt="2022-06-21T19:56:37.537" v="8579" actId="2711"/>
        <pc:sldMkLst>
          <pc:docMk/>
          <pc:sldMk cId="4184411023" sldId="565"/>
        </pc:sldMkLst>
        <pc:spChg chg="mod">
          <ac:chgData name="Weifeng Xu" userId="e7aed605-a3dd-4d5a-a692-a87037af107b" providerId="ADAL" clId="{863B83CA-5328-4168-8325-FBF1CEEFE2AC}" dt="2022-06-21T19:39:25.647" v="8404" actId="6549"/>
          <ac:spMkLst>
            <pc:docMk/>
            <pc:sldMk cId="4184411023" sldId="565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19:44:41.594" v="8479" actId="6549"/>
          <ac:spMkLst>
            <pc:docMk/>
            <pc:sldMk cId="4184411023" sldId="565"/>
            <ac:spMk id="40" creationId="{6B69F22C-936E-EC78-E105-DEAA52204E10}"/>
          </ac:spMkLst>
        </pc:spChg>
        <pc:spChg chg="mod">
          <ac:chgData name="Weifeng Xu" userId="e7aed605-a3dd-4d5a-a692-a87037af107b" providerId="ADAL" clId="{863B83CA-5328-4168-8325-FBF1CEEFE2AC}" dt="2022-06-21T19:41:38.046" v="8441" actId="14100"/>
          <ac:spMkLst>
            <pc:docMk/>
            <pc:sldMk cId="4184411023" sldId="565"/>
            <ac:spMk id="48" creationId="{97AA6186-48E0-52AB-0810-F20F4A0B0BBB}"/>
          </ac:spMkLst>
        </pc:spChg>
        <pc:graphicFrameChg chg="mod modGraphic">
          <ac:chgData name="Weifeng Xu" userId="e7aed605-a3dd-4d5a-a692-a87037af107b" providerId="ADAL" clId="{863B83CA-5328-4168-8325-FBF1CEEFE2AC}" dt="2022-06-21T19:56:37.537" v="8579" actId="2711"/>
          <ac:graphicFrameMkLst>
            <pc:docMk/>
            <pc:sldMk cId="4184411023" sldId="565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1T19:39:55.740" v="8407" actId="1076"/>
          <ac:picMkLst>
            <pc:docMk/>
            <pc:sldMk cId="4184411023" sldId="565"/>
            <ac:picMk id="4" creationId="{2C54935A-DD25-D225-B0F3-0890EE626675}"/>
          </ac:picMkLst>
        </pc:picChg>
        <pc:picChg chg="del">
          <ac:chgData name="Weifeng Xu" userId="e7aed605-a3dd-4d5a-a692-a87037af107b" providerId="ADAL" clId="{863B83CA-5328-4168-8325-FBF1CEEFE2AC}" dt="2022-06-21T19:40:37.068" v="8408" actId="478"/>
          <ac:picMkLst>
            <pc:docMk/>
            <pc:sldMk cId="4184411023" sldId="565"/>
            <ac:picMk id="6" creationId="{6847D878-36C8-9D48-ACDD-E4DFCFF63B82}"/>
          </ac:picMkLst>
        </pc:picChg>
        <pc:picChg chg="add mod ord">
          <ac:chgData name="Weifeng Xu" userId="e7aed605-a3dd-4d5a-a692-a87037af107b" providerId="ADAL" clId="{863B83CA-5328-4168-8325-FBF1CEEFE2AC}" dt="2022-06-21T19:41:20.780" v="8412" actId="1076"/>
          <ac:picMkLst>
            <pc:docMk/>
            <pc:sldMk cId="4184411023" sldId="565"/>
            <ac:picMk id="7" creationId="{9507DF13-B353-1611-C61C-6EE23589C7B6}"/>
          </ac:picMkLst>
        </pc:picChg>
      </pc:sldChg>
      <pc:sldChg chg="addSp delSp modSp add mod ord modNotesTx">
        <pc:chgData name="Weifeng Xu" userId="e7aed605-a3dd-4d5a-a692-a87037af107b" providerId="ADAL" clId="{863B83CA-5328-4168-8325-FBF1CEEFE2AC}" dt="2022-06-21T20:51:47.389" v="8916" actId="20577"/>
        <pc:sldMkLst>
          <pc:docMk/>
          <pc:sldMk cId="3579039776" sldId="566"/>
        </pc:sldMkLst>
        <pc:spChg chg="mod">
          <ac:chgData name="Weifeng Xu" userId="e7aed605-a3dd-4d5a-a692-a87037af107b" providerId="ADAL" clId="{863B83CA-5328-4168-8325-FBF1CEEFE2AC}" dt="2022-06-21T20:09:50.587" v="8623" actId="20577"/>
          <ac:spMkLst>
            <pc:docMk/>
            <pc:sldMk cId="3579039776" sldId="566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20:11:03.283" v="8631" actId="14100"/>
          <ac:spMkLst>
            <pc:docMk/>
            <pc:sldMk cId="3579039776" sldId="566"/>
            <ac:spMk id="5" creationId="{57516689-70FD-320B-5016-02635A5A55B7}"/>
          </ac:spMkLst>
        </pc:spChg>
        <pc:spChg chg="mod">
          <ac:chgData name="Weifeng Xu" userId="e7aed605-a3dd-4d5a-a692-a87037af107b" providerId="ADAL" clId="{863B83CA-5328-4168-8325-FBF1CEEFE2AC}" dt="2022-06-21T20:10:45.870" v="8628" actId="14100"/>
          <ac:spMkLst>
            <pc:docMk/>
            <pc:sldMk cId="3579039776" sldId="566"/>
            <ac:spMk id="9" creationId="{89135D2B-90AF-6E37-C7FA-42497A5ED545}"/>
          </ac:spMkLst>
        </pc:spChg>
        <pc:spChg chg="mod">
          <ac:chgData name="Weifeng Xu" userId="e7aed605-a3dd-4d5a-a692-a87037af107b" providerId="ADAL" clId="{863B83CA-5328-4168-8325-FBF1CEEFE2AC}" dt="2022-06-21T20:12:14.681" v="8656" actId="1036"/>
          <ac:spMkLst>
            <pc:docMk/>
            <pc:sldMk cId="3579039776" sldId="566"/>
            <ac:spMk id="17" creationId="{92A24CE8-518B-CC9F-6975-F652ECA2E9A1}"/>
          </ac:spMkLst>
        </pc:spChg>
        <pc:spChg chg="add del mod">
          <ac:chgData name="Weifeng Xu" userId="e7aed605-a3dd-4d5a-a692-a87037af107b" providerId="ADAL" clId="{863B83CA-5328-4168-8325-FBF1CEEFE2AC}" dt="2022-06-21T20:12:54.373" v="8661" actId="478"/>
          <ac:spMkLst>
            <pc:docMk/>
            <pc:sldMk cId="3579039776" sldId="566"/>
            <ac:spMk id="28" creationId="{07D8657E-69E2-60A4-85DA-B5323627D5A5}"/>
          </ac:spMkLst>
        </pc:spChg>
        <pc:spChg chg="mod">
          <ac:chgData name="Weifeng Xu" userId="e7aed605-a3dd-4d5a-a692-a87037af107b" providerId="ADAL" clId="{863B83CA-5328-4168-8325-FBF1CEEFE2AC}" dt="2022-06-21T20:12:27.585" v="8659" actId="1038"/>
          <ac:spMkLst>
            <pc:docMk/>
            <pc:sldMk cId="3579039776" sldId="566"/>
            <ac:spMk id="30" creationId="{D297617E-0706-1414-6968-43A894F13F04}"/>
          </ac:spMkLst>
        </pc:spChg>
        <pc:spChg chg="mod">
          <ac:chgData name="Weifeng Xu" userId="e7aed605-a3dd-4d5a-a692-a87037af107b" providerId="ADAL" clId="{863B83CA-5328-4168-8325-FBF1CEEFE2AC}" dt="2022-06-21T20:35:35.263" v="8746" actId="20577"/>
          <ac:spMkLst>
            <pc:docMk/>
            <pc:sldMk cId="3579039776" sldId="566"/>
            <ac:spMk id="40" creationId="{6B69F22C-936E-EC78-E105-DEAA52204E10}"/>
          </ac:spMkLst>
        </pc:spChg>
        <pc:spChg chg="mod">
          <ac:chgData name="Weifeng Xu" userId="e7aed605-a3dd-4d5a-a692-a87037af107b" providerId="ADAL" clId="{863B83CA-5328-4168-8325-FBF1CEEFE2AC}" dt="2022-06-21T20:31:55.268" v="8709" actId="14100"/>
          <ac:spMkLst>
            <pc:docMk/>
            <pc:sldMk cId="3579039776" sldId="566"/>
            <ac:spMk id="48" creationId="{97AA6186-48E0-52AB-0810-F20F4A0B0BBB}"/>
          </ac:spMkLst>
        </pc:spChg>
        <pc:graphicFrameChg chg="mod modGraphic">
          <ac:chgData name="Weifeng Xu" userId="e7aed605-a3dd-4d5a-a692-a87037af107b" providerId="ADAL" clId="{863B83CA-5328-4168-8325-FBF1CEEFE2AC}" dt="2022-06-21T20:51:47.389" v="8916" actId="20577"/>
          <ac:graphicFrameMkLst>
            <pc:docMk/>
            <pc:sldMk cId="3579039776" sldId="566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1T20:11:38.976" v="8636" actId="1076"/>
          <ac:picMkLst>
            <pc:docMk/>
            <pc:sldMk cId="3579039776" sldId="566"/>
            <ac:picMk id="4" creationId="{2C54935A-DD25-D225-B0F3-0890EE626675}"/>
          </ac:picMkLst>
        </pc:picChg>
        <pc:picChg chg="del">
          <ac:chgData name="Weifeng Xu" userId="e7aed605-a3dd-4d5a-a692-a87037af107b" providerId="ADAL" clId="{863B83CA-5328-4168-8325-FBF1CEEFE2AC}" dt="2022-06-21T20:14:09.520" v="8662" actId="478"/>
          <ac:picMkLst>
            <pc:docMk/>
            <pc:sldMk cId="3579039776" sldId="566"/>
            <ac:picMk id="7" creationId="{9507DF13-B353-1611-C61C-6EE23589C7B6}"/>
          </ac:picMkLst>
        </pc:picChg>
        <pc:picChg chg="add del mod ord">
          <ac:chgData name="Weifeng Xu" userId="e7aed605-a3dd-4d5a-a692-a87037af107b" providerId="ADAL" clId="{863B83CA-5328-4168-8325-FBF1CEEFE2AC}" dt="2022-06-21T20:31:25.596" v="8704" actId="478"/>
          <ac:picMkLst>
            <pc:docMk/>
            <pc:sldMk cId="3579039776" sldId="566"/>
            <ac:picMk id="10" creationId="{6BE8EE55-D2B5-F009-CAC0-CAC5389A604F}"/>
          </ac:picMkLst>
        </pc:picChg>
        <pc:picChg chg="add mod ord">
          <ac:chgData name="Weifeng Xu" userId="e7aed605-a3dd-4d5a-a692-a87037af107b" providerId="ADAL" clId="{863B83CA-5328-4168-8325-FBF1CEEFE2AC}" dt="2022-06-21T20:31:49.238" v="8708" actId="14100"/>
          <ac:picMkLst>
            <pc:docMk/>
            <pc:sldMk cId="3579039776" sldId="566"/>
            <ac:picMk id="13" creationId="{47C4F652-0E40-BBEA-DD18-F729F9A9186A}"/>
          </ac:picMkLst>
        </pc:picChg>
        <pc:cxnChg chg="mod">
          <ac:chgData name="Weifeng Xu" userId="e7aed605-a3dd-4d5a-a692-a87037af107b" providerId="ADAL" clId="{863B83CA-5328-4168-8325-FBF1CEEFE2AC}" dt="2022-06-21T20:10:51.789" v="8629" actId="14100"/>
          <ac:cxnSpMkLst>
            <pc:docMk/>
            <pc:sldMk cId="3579039776" sldId="566"/>
            <ac:cxnSpMk id="27" creationId="{14D31646-A185-9C8D-00D6-E978698B31CE}"/>
          </ac:cxnSpMkLst>
        </pc:cxnChg>
        <pc:cxnChg chg="mod">
          <ac:chgData name="Weifeng Xu" userId="e7aed605-a3dd-4d5a-a692-a87037af107b" providerId="ADAL" clId="{863B83CA-5328-4168-8325-FBF1CEEFE2AC}" dt="2022-06-21T20:15:13.191" v="8703" actId="14100"/>
          <ac:cxnSpMkLst>
            <pc:docMk/>
            <pc:sldMk cId="3579039776" sldId="566"/>
            <ac:cxnSpMk id="38" creationId="{B4FDE1DC-CF8F-5D0A-C364-748D9E84C1C5}"/>
          </ac:cxnSpMkLst>
        </pc:cxnChg>
      </pc:sldChg>
      <pc:sldChg chg="addSp delSp modSp new mod modClrScheme chgLayout">
        <pc:chgData name="Weifeng Xu" userId="e7aed605-a3dd-4d5a-a692-a87037af107b" providerId="ADAL" clId="{863B83CA-5328-4168-8325-FBF1CEEFE2AC}" dt="2022-06-21T21:33:37.238" v="9190" actId="1076"/>
        <pc:sldMkLst>
          <pc:docMk/>
          <pc:sldMk cId="3553463076" sldId="567"/>
        </pc:sldMkLst>
        <pc:spChg chg="del">
          <ac:chgData name="Weifeng Xu" userId="e7aed605-a3dd-4d5a-a692-a87037af107b" providerId="ADAL" clId="{863B83CA-5328-4168-8325-FBF1CEEFE2AC}" dt="2022-06-21T20:44:05.957" v="8834" actId="700"/>
          <ac:spMkLst>
            <pc:docMk/>
            <pc:sldMk cId="3553463076" sldId="567"/>
            <ac:spMk id="2" creationId="{E42387A4-F337-C530-1E90-95E70FF437A7}"/>
          </ac:spMkLst>
        </pc:spChg>
        <pc:spChg chg="add">
          <ac:chgData name="Weifeng Xu" userId="e7aed605-a3dd-4d5a-a692-a87037af107b" providerId="ADAL" clId="{863B83CA-5328-4168-8325-FBF1CEEFE2AC}" dt="2022-06-21T20:46:36.601" v="8865" actId="11529"/>
          <ac:spMkLst>
            <pc:docMk/>
            <pc:sldMk cId="3553463076" sldId="567"/>
            <ac:spMk id="7" creationId="{FF4AB4DF-1CCF-3693-D92E-199900B907AD}"/>
          </ac:spMkLst>
        </pc:spChg>
        <pc:spChg chg="add mod">
          <ac:chgData name="Weifeng Xu" userId="e7aed605-a3dd-4d5a-a692-a87037af107b" providerId="ADAL" clId="{863B83CA-5328-4168-8325-FBF1CEEFE2AC}" dt="2022-06-21T20:52:07.620" v="8922" actId="20577"/>
          <ac:spMkLst>
            <pc:docMk/>
            <pc:sldMk cId="3553463076" sldId="567"/>
            <ac:spMk id="8" creationId="{32C5A1B0-328E-D744-90C9-30A0E59DF7B3}"/>
          </ac:spMkLst>
        </pc:spChg>
        <pc:spChg chg="add mod">
          <ac:chgData name="Weifeng Xu" userId="e7aed605-a3dd-4d5a-a692-a87037af107b" providerId="ADAL" clId="{863B83CA-5328-4168-8325-FBF1CEEFE2AC}" dt="2022-06-21T21:33:37.238" v="9190" actId="1076"/>
          <ac:spMkLst>
            <pc:docMk/>
            <pc:sldMk cId="3553463076" sldId="567"/>
            <ac:spMk id="9" creationId="{5B92BF9F-C3FD-CA69-6C11-39F11EB1E9CB}"/>
          </ac:spMkLst>
        </pc:spChg>
        <pc:picChg chg="add mod">
          <ac:chgData name="Weifeng Xu" userId="e7aed605-a3dd-4d5a-a692-a87037af107b" providerId="ADAL" clId="{863B83CA-5328-4168-8325-FBF1CEEFE2AC}" dt="2022-06-21T20:46:30.864" v="8864" actId="14100"/>
          <ac:picMkLst>
            <pc:docMk/>
            <pc:sldMk cId="3553463076" sldId="567"/>
            <ac:picMk id="4" creationId="{5F6C9753-2DCD-91E4-7ECC-722CC5DF9824}"/>
          </ac:picMkLst>
        </pc:picChg>
        <pc:picChg chg="add mod">
          <ac:chgData name="Weifeng Xu" userId="e7aed605-a3dd-4d5a-a692-a87037af107b" providerId="ADAL" clId="{863B83CA-5328-4168-8325-FBF1CEEFE2AC}" dt="2022-06-21T20:46:27.087" v="8863" actId="1440"/>
          <ac:picMkLst>
            <pc:docMk/>
            <pc:sldMk cId="3553463076" sldId="567"/>
            <ac:picMk id="6" creationId="{C9B691BC-5112-8DAF-781D-652070041DF0}"/>
          </ac:picMkLst>
        </pc:picChg>
      </pc:sldChg>
      <pc:sldChg chg="addSp delSp modSp add mod ord modNotesTx">
        <pc:chgData name="Weifeng Xu" userId="e7aed605-a3dd-4d5a-a692-a87037af107b" providerId="ADAL" clId="{863B83CA-5328-4168-8325-FBF1CEEFE2AC}" dt="2022-06-21T21:23:35.818" v="9119" actId="20577"/>
        <pc:sldMkLst>
          <pc:docMk/>
          <pc:sldMk cId="132334401" sldId="568"/>
        </pc:sldMkLst>
        <pc:spChg chg="mod">
          <ac:chgData name="Weifeng Xu" userId="e7aed605-a3dd-4d5a-a692-a87037af107b" providerId="ADAL" clId="{863B83CA-5328-4168-8325-FBF1CEEFE2AC}" dt="2022-06-21T20:55:35.393" v="8932" actId="20577"/>
          <ac:spMkLst>
            <pc:docMk/>
            <pc:sldMk cId="132334401" sldId="568"/>
            <ac:spMk id="2" creationId="{0415DC42-7DA5-9FDA-B3A6-F9A91BD0B390}"/>
          </ac:spMkLst>
        </pc:spChg>
        <pc:spChg chg="mod">
          <ac:chgData name="Weifeng Xu" userId="e7aed605-a3dd-4d5a-a692-a87037af107b" providerId="ADAL" clId="{863B83CA-5328-4168-8325-FBF1CEEFE2AC}" dt="2022-06-21T20:56:26.343" v="8962" actId="1038"/>
          <ac:spMkLst>
            <pc:docMk/>
            <pc:sldMk cId="132334401" sldId="568"/>
            <ac:spMk id="9" creationId="{89135D2B-90AF-6E37-C7FA-42497A5ED545}"/>
          </ac:spMkLst>
        </pc:spChg>
        <pc:spChg chg="mod">
          <ac:chgData name="Weifeng Xu" userId="e7aed605-a3dd-4d5a-a692-a87037af107b" providerId="ADAL" clId="{863B83CA-5328-4168-8325-FBF1CEEFE2AC}" dt="2022-06-21T21:00:24.702" v="9015" actId="14100"/>
          <ac:spMkLst>
            <pc:docMk/>
            <pc:sldMk cId="132334401" sldId="568"/>
            <ac:spMk id="17" creationId="{92A24CE8-518B-CC9F-6975-F652ECA2E9A1}"/>
          </ac:spMkLst>
        </pc:spChg>
        <pc:spChg chg="mod">
          <ac:chgData name="Weifeng Xu" userId="e7aed605-a3dd-4d5a-a692-a87037af107b" providerId="ADAL" clId="{863B83CA-5328-4168-8325-FBF1CEEFE2AC}" dt="2022-06-21T20:56:43.975" v="8971" actId="1038"/>
          <ac:spMkLst>
            <pc:docMk/>
            <pc:sldMk cId="132334401" sldId="568"/>
            <ac:spMk id="28" creationId="{07D8657E-69E2-60A4-85DA-B5323627D5A5}"/>
          </ac:spMkLst>
        </pc:spChg>
        <pc:spChg chg="mod">
          <ac:chgData name="Weifeng Xu" userId="e7aed605-a3dd-4d5a-a692-a87037af107b" providerId="ADAL" clId="{863B83CA-5328-4168-8325-FBF1CEEFE2AC}" dt="2022-06-21T21:00:19.866" v="9014" actId="1038"/>
          <ac:spMkLst>
            <pc:docMk/>
            <pc:sldMk cId="132334401" sldId="568"/>
            <ac:spMk id="30" creationId="{D297617E-0706-1414-6968-43A894F13F04}"/>
          </ac:spMkLst>
        </pc:spChg>
        <pc:spChg chg="mod">
          <ac:chgData name="Weifeng Xu" userId="e7aed605-a3dd-4d5a-a692-a87037af107b" providerId="ADAL" clId="{863B83CA-5328-4168-8325-FBF1CEEFE2AC}" dt="2022-06-21T20:58:17.163" v="8983" actId="14100"/>
          <ac:spMkLst>
            <pc:docMk/>
            <pc:sldMk cId="132334401" sldId="568"/>
            <ac:spMk id="48" creationId="{97AA6186-48E0-52AB-0810-F20F4A0B0BBB}"/>
          </ac:spMkLst>
        </pc:spChg>
        <pc:graphicFrameChg chg="modGraphic">
          <ac:chgData name="Weifeng Xu" userId="e7aed605-a3dd-4d5a-a692-a87037af107b" providerId="ADAL" clId="{863B83CA-5328-4168-8325-FBF1CEEFE2AC}" dt="2022-06-21T21:23:35.818" v="9119" actId="20577"/>
          <ac:graphicFrameMkLst>
            <pc:docMk/>
            <pc:sldMk cId="132334401" sldId="568"/>
            <ac:graphicFrameMk id="21" creationId="{A6534834-0598-F68D-E0DC-8D9656CD30E0}"/>
          </ac:graphicFrameMkLst>
        </pc:graphicFrameChg>
        <pc:picChg chg="mod modCrop">
          <ac:chgData name="Weifeng Xu" userId="e7aed605-a3dd-4d5a-a692-a87037af107b" providerId="ADAL" clId="{863B83CA-5328-4168-8325-FBF1CEEFE2AC}" dt="2022-06-21T20:56:13.864" v="8936" actId="1076"/>
          <ac:picMkLst>
            <pc:docMk/>
            <pc:sldMk cId="132334401" sldId="568"/>
            <ac:picMk id="4" creationId="{2C54935A-DD25-D225-B0F3-0890EE626675}"/>
          </ac:picMkLst>
        </pc:picChg>
        <pc:picChg chg="del">
          <ac:chgData name="Weifeng Xu" userId="e7aed605-a3dd-4d5a-a692-a87037af107b" providerId="ADAL" clId="{863B83CA-5328-4168-8325-FBF1CEEFE2AC}" dt="2022-06-21T20:57:41.286" v="8973" actId="478"/>
          <ac:picMkLst>
            <pc:docMk/>
            <pc:sldMk cId="132334401" sldId="568"/>
            <ac:picMk id="6" creationId="{6847D878-36C8-9D48-ACDD-E4DFCFF63B82}"/>
          </ac:picMkLst>
        </pc:picChg>
        <pc:picChg chg="add mod ord">
          <ac:chgData name="Weifeng Xu" userId="e7aed605-a3dd-4d5a-a692-a87037af107b" providerId="ADAL" clId="{863B83CA-5328-4168-8325-FBF1CEEFE2AC}" dt="2022-06-21T20:58:22.512" v="8984" actId="1076"/>
          <ac:picMkLst>
            <pc:docMk/>
            <pc:sldMk cId="132334401" sldId="568"/>
            <ac:picMk id="7" creationId="{5D125F07-FBD3-A0D3-05A5-38310E6A2C71}"/>
          </ac:picMkLst>
        </pc:picChg>
        <pc:cxnChg chg="mod">
          <ac:chgData name="Weifeng Xu" userId="e7aed605-a3dd-4d5a-a692-a87037af107b" providerId="ADAL" clId="{863B83CA-5328-4168-8325-FBF1CEEFE2AC}" dt="2022-06-21T20:56:26.343" v="8962" actId="1038"/>
          <ac:cxnSpMkLst>
            <pc:docMk/>
            <pc:sldMk cId="132334401" sldId="568"/>
            <ac:cxnSpMk id="38" creationId="{B4FDE1DC-CF8F-5D0A-C364-748D9E84C1C5}"/>
          </ac:cxnSpMkLst>
        </pc:cxnChg>
      </pc:sldChg>
      <pc:sldChg chg="modSp mod">
        <pc:chgData name="Weifeng Xu" userId="e7aed605-a3dd-4d5a-a692-a87037af107b" providerId="ADAL" clId="{863B83CA-5328-4168-8325-FBF1CEEFE2AC}" dt="2022-07-05T18:47:51.999" v="9647" actId="6549"/>
        <pc:sldMkLst>
          <pc:docMk/>
          <pc:sldMk cId="3870187468" sldId="667"/>
        </pc:sldMkLst>
        <pc:spChg chg="mod">
          <ac:chgData name="Weifeng Xu" userId="e7aed605-a3dd-4d5a-a692-a87037af107b" providerId="ADAL" clId="{863B83CA-5328-4168-8325-FBF1CEEFE2AC}" dt="2022-07-05T18:47:51.999" v="9647" actId="6549"/>
          <ac:spMkLst>
            <pc:docMk/>
            <pc:sldMk cId="3870187468" sldId="667"/>
            <ac:spMk id="3" creationId="{F2871468-0AB8-1687-4DFC-52DFD8644E26}"/>
          </ac:spMkLst>
        </pc:spChg>
      </pc:sldChg>
    </pc:docChg>
  </pc:docChgLst>
  <pc:docChgLst>
    <pc:chgData name="Morrison Cabonilas" userId="7fe86791-0a19-4f98-b6fc-667c2a7dbd6b" providerId="ADAL" clId="{C5609D48-3F55-423E-B41D-F4C6A194C98E}"/>
    <pc:docChg chg="undo redo custSel addSld delSld modSld sldOrd">
      <pc:chgData name="Morrison Cabonilas" userId="7fe86791-0a19-4f98-b6fc-667c2a7dbd6b" providerId="ADAL" clId="{C5609D48-3F55-423E-B41D-F4C6A194C98E}" dt="2022-06-29T14:27:12.129" v="29362" actId="20577"/>
      <pc:docMkLst>
        <pc:docMk/>
      </pc:docMkLst>
      <pc:sldChg chg="modSp mod">
        <pc:chgData name="Morrison Cabonilas" userId="7fe86791-0a19-4f98-b6fc-667c2a7dbd6b" providerId="ADAL" clId="{C5609D48-3F55-423E-B41D-F4C6A194C98E}" dt="2022-06-29T12:37:13.146" v="21553" actId="1440"/>
        <pc:sldMkLst>
          <pc:docMk/>
          <pc:sldMk cId="2666517327" sldId="260"/>
        </pc:sldMkLst>
        <pc:picChg chg="mod">
          <ac:chgData name="Morrison Cabonilas" userId="7fe86791-0a19-4f98-b6fc-667c2a7dbd6b" providerId="ADAL" clId="{C5609D48-3F55-423E-B41D-F4C6A194C98E}" dt="2022-06-29T12:37:13.146" v="21553" actId="1440"/>
          <ac:picMkLst>
            <pc:docMk/>
            <pc:sldMk cId="2666517327" sldId="260"/>
            <ac:picMk id="5" creationId="{4C22295C-505D-C41C-2867-5A3451AACA8F}"/>
          </ac:picMkLst>
        </pc:picChg>
        <pc:picChg chg="mod">
          <ac:chgData name="Morrison Cabonilas" userId="7fe86791-0a19-4f98-b6fc-667c2a7dbd6b" providerId="ADAL" clId="{C5609D48-3F55-423E-B41D-F4C6A194C98E}" dt="2022-06-29T12:37:13.146" v="21553" actId="1440"/>
          <ac:picMkLst>
            <pc:docMk/>
            <pc:sldMk cId="2666517327" sldId="260"/>
            <ac:picMk id="9" creationId="{A16EC65F-442F-961A-0792-3B93AC458D59}"/>
          </ac:picMkLst>
        </pc:picChg>
        <pc:picChg chg="mod">
          <ac:chgData name="Morrison Cabonilas" userId="7fe86791-0a19-4f98-b6fc-667c2a7dbd6b" providerId="ADAL" clId="{C5609D48-3F55-423E-B41D-F4C6A194C98E}" dt="2022-06-29T12:37:13.146" v="21553" actId="1440"/>
          <ac:picMkLst>
            <pc:docMk/>
            <pc:sldMk cId="2666517327" sldId="260"/>
            <ac:picMk id="13" creationId="{7036D4A9-69C0-243C-E94B-5B74D7ACDA5A}"/>
          </ac:picMkLst>
        </pc:picChg>
      </pc:sldChg>
      <pc:sldChg chg="modSp mod">
        <pc:chgData name="Morrison Cabonilas" userId="7fe86791-0a19-4f98-b6fc-667c2a7dbd6b" providerId="ADAL" clId="{C5609D48-3F55-423E-B41D-F4C6A194C98E}" dt="2022-06-29T12:37:03.944" v="21550" actId="1440"/>
        <pc:sldMkLst>
          <pc:docMk/>
          <pc:sldMk cId="3853276873" sldId="350"/>
        </pc:sldMkLst>
        <pc:picChg chg="mod">
          <ac:chgData name="Morrison Cabonilas" userId="7fe86791-0a19-4f98-b6fc-667c2a7dbd6b" providerId="ADAL" clId="{C5609D48-3F55-423E-B41D-F4C6A194C98E}" dt="2022-06-29T12:37:03.944" v="21550" actId="1440"/>
          <ac:picMkLst>
            <pc:docMk/>
            <pc:sldMk cId="3853276873" sldId="350"/>
            <ac:picMk id="9" creationId="{8A62B4BB-F129-B824-E408-317AF448E5E2}"/>
          </ac:picMkLst>
        </pc:picChg>
      </pc:sldChg>
      <pc:sldChg chg="addSp delSp modSp add del mod">
        <pc:chgData name="Morrison Cabonilas" userId="7fe86791-0a19-4f98-b6fc-667c2a7dbd6b" providerId="ADAL" clId="{C5609D48-3F55-423E-B41D-F4C6A194C98E}" dt="2022-06-29T11:05:47.972" v="17813" actId="47"/>
        <pc:sldMkLst>
          <pc:docMk/>
          <pc:sldMk cId="1190794035" sldId="391"/>
        </pc:sldMkLst>
        <pc:spChg chg="mod">
          <ac:chgData name="Morrison Cabonilas" userId="7fe86791-0a19-4f98-b6fc-667c2a7dbd6b" providerId="ADAL" clId="{C5609D48-3F55-423E-B41D-F4C6A194C98E}" dt="2022-06-29T03:37:04.749" v="15602" actId="27636"/>
          <ac:spMkLst>
            <pc:docMk/>
            <pc:sldMk cId="1190794035" sldId="391"/>
            <ac:spMk id="2" creationId="{3C657324-BA8C-8520-710A-8D098066703A}"/>
          </ac:spMkLst>
        </pc:spChg>
        <pc:spChg chg="add mod">
          <ac:chgData name="Morrison Cabonilas" userId="7fe86791-0a19-4f98-b6fc-667c2a7dbd6b" providerId="ADAL" clId="{C5609D48-3F55-423E-B41D-F4C6A194C98E}" dt="2022-06-29T03:39:36.050" v="15643" actId="20577"/>
          <ac:spMkLst>
            <pc:docMk/>
            <pc:sldMk cId="1190794035" sldId="391"/>
            <ac:spMk id="9" creationId="{EBCFE3E4-E156-8F34-47DB-42FD096A4AB5}"/>
          </ac:spMkLst>
        </pc:spChg>
        <pc:spChg chg="del mod">
          <ac:chgData name="Morrison Cabonilas" userId="7fe86791-0a19-4f98-b6fc-667c2a7dbd6b" providerId="ADAL" clId="{C5609D48-3F55-423E-B41D-F4C6A194C98E}" dt="2022-06-29T11:05:46.499" v="17812" actId="21"/>
          <ac:spMkLst>
            <pc:docMk/>
            <pc:sldMk cId="1190794035" sldId="391"/>
            <ac:spMk id="12" creationId="{FFAF15DB-DBF2-49BF-B9F4-627D905335BB}"/>
          </ac:spMkLst>
        </pc:spChg>
        <pc:spChg chg="add mod">
          <ac:chgData name="Morrison Cabonilas" userId="7fe86791-0a19-4f98-b6fc-667c2a7dbd6b" providerId="ADAL" clId="{C5609D48-3F55-423E-B41D-F4C6A194C98E}" dt="2022-06-29T03:41:23.841" v="15664" actId="20577"/>
          <ac:spMkLst>
            <pc:docMk/>
            <pc:sldMk cId="1190794035" sldId="391"/>
            <ac:spMk id="13" creationId="{3471B583-2978-A7FE-30C9-BC5B5FA74E7F}"/>
          </ac:spMkLst>
        </pc:spChg>
        <pc:picChg chg="add del">
          <ac:chgData name="Morrison Cabonilas" userId="7fe86791-0a19-4f98-b6fc-667c2a7dbd6b" providerId="ADAL" clId="{C5609D48-3F55-423E-B41D-F4C6A194C98E}" dt="2022-06-29T03:38:47.212" v="15607" actId="478"/>
          <ac:picMkLst>
            <pc:docMk/>
            <pc:sldMk cId="1190794035" sldId="391"/>
            <ac:picMk id="4" creationId="{D0CF72D3-3098-FC59-785C-58686B3226E6}"/>
          </ac:picMkLst>
        </pc:picChg>
        <pc:picChg chg="add mod modCrop">
          <ac:chgData name="Morrison Cabonilas" userId="7fe86791-0a19-4f98-b6fc-667c2a7dbd6b" providerId="ADAL" clId="{C5609D48-3F55-423E-B41D-F4C6A194C98E}" dt="2022-06-29T03:39:23.551" v="15621" actId="1076"/>
          <ac:picMkLst>
            <pc:docMk/>
            <pc:sldMk cId="1190794035" sldId="391"/>
            <ac:picMk id="6" creationId="{5F03F59A-F208-49A8-2115-1D2D828A7343}"/>
          </ac:picMkLst>
        </pc:picChg>
        <pc:picChg chg="add mod">
          <ac:chgData name="Morrison Cabonilas" userId="7fe86791-0a19-4f98-b6fc-667c2a7dbd6b" providerId="ADAL" clId="{C5609D48-3F55-423E-B41D-F4C6A194C98E}" dt="2022-06-29T03:41:11.116" v="15653" actId="1076"/>
          <ac:picMkLst>
            <pc:docMk/>
            <pc:sldMk cId="1190794035" sldId="391"/>
            <ac:picMk id="8" creationId="{8A8E9E73-38C4-685C-B508-8ACDC65F6F29}"/>
          </ac:picMkLst>
        </pc:picChg>
        <pc:picChg chg="add del mod">
          <ac:chgData name="Morrison Cabonilas" userId="7fe86791-0a19-4f98-b6fc-667c2a7dbd6b" providerId="ADAL" clId="{C5609D48-3F55-423E-B41D-F4C6A194C98E}" dt="2022-06-29T03:41:02.372" v="15651" actId="478"/>
          <ac:picMkLst>
            <pc:docMk/>
            <pc:sldMk cId="1190794035" sldId="391"/>
            <ac:picMk id="11" creationId="{A25D406B-C0DE-713A-B4B5-04A4430F8C9F}"/>
          </ac:picMkLst>
        </pc:picChg>
      </pc:sldChg>
      <pc:sldChg chg="addSp modSp mod">
        <pc:chgData name="Morrison Cabonilas" userId="7fe86791-0a19-4f98-b6fc-667c2a7dbd6b" providerId="ADAL" clId="{C5609D48-3F55-423E-B41D-F4C6A194C98E}" dt="2022-06-29T04:09:44.599" v="16188" actId="1076"/>
        <pc:sldMkLst>
          <pc:docMk/>
          <pc:sldMk cId="71413888" sldId="428"/>
        </pc:sldMkLst>
        <pc:spChg chg="add mod">
          <ac:chgData name="Morrison Cabonilas" userId="7fe86791-0a19-4f98-b6fc-667c2a7dbd6b" providerId="ADAL" clId="{C5609D48-3F55-423E-B41D-F4C6A194C98E}" dt="2022-06-29T04:09:44.599" v="16188" actId="1076"/>
          <ac:spMkLst>
            <pc:docMk/>
            <pc:sldMk cId="71413888" sldId="428"/>
            <ac:spMk id="2" creationId="{F0133CE6-86BE-D4EF-EF01-262774FD00EB}"/>
          </ac:spMkLst>
        </pc:spChg>
      </pc:sldChg>
      <pc:sldChg chg="del">
        <pc:chgData name="Morrison Cabonilas" userId="7fe86791-0a19-4f98-b6fc-667c2a7dbd6b" providerId="ADAL" clId="{C5609D48-3F55-423E-B41D-F4C6A194C98E}" dt="2022-06-22T22:15:10.914" v="1049" actId="47"/>
        <pc:sldMkLst>
          <pc:docMk/>
          <pc:sldMk cId="2519263482" sldId="443"/>
        </pc:sldMkLst>
      </pc:sldChg>
      <pc:sldChg chg="del">
        <pc:chgData name="Morrison Cabonilas" userId="7fe86791-0a19-4f98-b6fc-667c2a7dbd6b" providerId="ADAL" clId="{C5609D48-3F55-423E-B41D-F4C6A194C98E}" dt="2022-06-22T22:15:11.658" v="1050" actId="47"/>
        <pc:sldMkLst>
          <pc:docMk/>
          <pc:sldMk cId="629904220" sldId="444"/>
        </pc:sldMkLst>
      </pc:sldChg>
      <pc:sldChg chg="del">
        <pc:chgData name="Morrison Cabonilas" userId="7fe86791-0a19-4f98-b6fc-667c2a7dbd6b" providerId="ADAL" clId="{C5609D48-3F55-423E-B41D-F4C6A194C98E}" dt="2022-06-22T22:16:12.807" v="1069" actId="47"/>
        <pc:sldMkLst>
          <pc:docMk/>
          <pc:sldMk cId="3599270991" sldId="445"/>
        </pc:sldMkLst>
      </pc:sldChg>
      <pc:sldChg chg="del">
        <pc:chgData name="Morrison Cabonilas" userId="7fe86791-0a19-4f98-b6fc-667c2a7dbd6b" providerId="ADAL" clId="{C5609D48-3F55-423E-B41D-F4C6A194C98E}" dt="2022-06-22T22:16:14.753" v="1070" actId="47"/>
        <pc:sldMkLst>
          <pc:docMk/>
          <pc:sldMk cId="4283529284" sldId="446"/>
        </pc:sldMkLst>
      </pc:sldChg>
      <pc:sldChg chg="del">
        <pc:chgData name="Morrison Cabonilas" userId="7fe86791-0a19-4f98-b6fc-667c2a7dbd6b" providerId="ADAL" clId="{C5609D48-3F55-423E-B41D-F4C6A194C98E}" dt="2022-06-22T22:16:15.961" v="1071" actId="47"/>
        <pc:sldMkLst>
          <pc:docMk/>
          <pc:sldMk cId="1849792862" sldId="448"/>
        </pc:sldMkLst>
      </pc:sldChg>
      <pc:sldChg chg="del">
        <pc:chgData name="Morrison Cabonilas" userId="7fe86791-0a19-4f98-b6fc-667c2a7dbd6b" providerId="ADAL" clId="{C5609D48-3F55-423E-B41D-F4C6A194C98E}" dt="2022-06-22T22:16:16.638" v="1072" actId="47"/>
        <pc:sldMkLst>
          <pc:docMk/>
          <pc:sldMk cId="1475285852" sldId="449"/>
        </pc:sldMkLst>
      </pc:sldChg>
      <pc:sldChg chg="del">
        <pc:chgData name="Morrison Cabonilas" userId="7fe86791-0a19-4f98-b6fc-667c2a7dbd6b" providerId="ADAL" clId="{C5609D48-3F55-423E-B41D-F4C6A194C98E}" dt="2022-06-22T22:16:17.269" v="1073" actId="47"/>
        <pc:sldMkLst>
          <pc:docMk/>
          <pc:sldMk cId="1578715827" sldId="450"/>
        </pc:sldMkLst>
      </pc:sldChg>
      <pc:sldChg chg="del">
        <pc:chgData name="Morrison Cabonilas" userId="7fe86791-0a19-4f98-b6fc-667c2a7dbd6b" providerId="ADAL" clId="{C5609D48-3F55-423E-B41D-F4C6A194C98E}" dt="2022-06-22T22:16:17.832" v="1074" actId="47"/>
        <pc:sldMkLst>
          <pc:docMk/>
          <pc:sldMk cId="1347158625" sldId="451"/>
        </pc:sldMkLst>
      </pc:sldChg>
      <pc:sldChg chg="del">
        <pc:chgData name="Morrison Cabonilas" userId="7fe86791-0a19-4f98-b6fc-667c2a7dbd6b" providerId="ADAL" clId="{C5609D48-3F55-423E-B41D-F4C6A194C98E}" dt="2022-06-22T22:16:19.460" v="1076" actId="47"/>
        <pc:sldMkLst>
          <pc:docMk/>
          <pc:sldMk cId="437547755" sldId="452"/>
        </pc:sldMkLst>
      </pc:sldChg>
      <pc:sldChg chg="del">
        <pc:chgData name="Morrison Cabonilas" userId="7fe86791-0a19-4f98-b6fc-667c2a7dbd6b" providerId="ADAL" clId="{C5609D48-3F55-423E-B41D-F4C6A194C98E}" dt="2022-06-29T03:41:34.393" v="15665" actId="47"/>
        <pc:sldMkLst>
          <pc:docMk/>
          <pc:sldMk cId="2135273798" sldId="453"/>
        </pc:sldMkLst>
      </pc:sldChg>
      <pc:sldChg chg="del">
        <pc:chgData name="Morrison Cabonilas" userId="7fe86791-0a19-4f98-b6fc-667c2a7dbd6b" providerId="ADAL" clId="{C5609D48-3F55-423E-B41D-F4C6A194C98E}" dt="2022-06-29T03:41:34.393" v="15665" actId="47"/>
        <pc:sldMkLst>
          <pc:docMk/>
          <pc:sldMk cId="2001942685" sldId="454"/>
        </pc:sldMkLst>
      </pc:sldChg>
      <pc:sldChg chg="del">
        <pc:chgData name="Morrison Cabonilas" userId="7fe86791-0a19-4f98-b6fc-667c2a7dbd6b" providerId="ADAL" clId="{C5609D48-3F55-423E-B41D-F4C6A194C98E}" dt="2022-06-29T03:41:34.393" v="15665" actId="47"/>
        <pc:sldMkLst>
          <pc:docMk/>
          <pc:sldMk cId="706906105" sldId="456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666016621" sldId="457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219526702" sldId="458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404294778" sldId="459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77200562" sldId="460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538343799" sldId="461"/>
        </pc:sldMkLst>
      </pc:sldChg>
      <pc:sldChg chg="del">
        <pc:chgData name="Morrison Cabonilas" userId="7fe86791-0a19-4f98-b6fc-667c2a7dbd6b" providerId="ADAL" clId="{C5609D48-3F55-423E-B41D-F4C6A194C98E}" dt="2022-06-29T03:41:42.649" v="15668" actId="47"/>
        <pc:sldMkLst>
          <pc:docMk/>
          <pc:sldMk cId="2305274244" sldId="462"/>
        </pc:sldMkLst>
      </pc:sldChg>
      <pc:sldChg chg="del">
        <pc:chgData name="Morrison Cabonilas" userId="7fe86791-0a19-4f98-b6fc-667c2a7dbd6b" providerId="ADAL" clId="{C5609D48-3F55-423E-B41D-F4C6A194C98E}" dt="2022-06-29T03:41:43.232" v="15669" actId="47"/>
        <pc:sldMkLst>
          <pc:docMk/>
          <pc:sldMk cId="329673089" sldId="463"/>
        </pc:sldMkLst>
      </pc:sldChg>
      <pc:sldChg chg="del">
        <pc:chgData name="Morrison Cabonilas" userId="7fe86791-0a19-4f98-b6fc-667c2a7dbd6b" providerId="ADAL" clId="{C5609D48-3F55-423E-B41D-F4C6A194C98E}" dt="2022-06-29T03:41:45.919" v="15673" actId="47"/>
        <pc:sldMkLst>
          <pc:docMk/>
          <pc:sldMk cId="1597318123" sldId="464"/>
        </pc:sldMkLst>
      </pc:sldChg>
      <pc:sldChg chg="del">
        <pc:chgData name="Morrison Cabonilas" userId="7fe86791-0a19-4f98-b6fc-667c2a7dbd6b" providerId="ADAL" clId="{C5609D48-3F55-423E-B41D-F4C6A194C98E}" dt="2022-06-29T03:46:10.682" v="16047" actId="47"/>
        <pc:sldMkLst>
          <pc:docMk/>
          <pc:sldMk cId="832518624" sldId="465"/>
        </pc:sldMkLst>
      </pc:sldChg>
      <pc:sldChg chg="del">
        <pc:chgData name="Morrison Cabonilas" userId="7fe86791-0a19-4f98-b6fc-667c2a7dbd6b" providerId="ADAL" clId="{C5609D48-3F55-423E-B41D-F4C6A194C98E}" dt="2022-06-29T03:46:24.719" v="16055" actId="47"/>
        <pc:sldMkLst>
          <pc:docMk/>
          <pc:sldMk cId="623128983" sldId="466"/>
        </pc:sldMkLst>
      </pc:sldChg>
      <pc:sldChg chg="del">
        <pc:chgData name="Morrison Cabonilas" userId="7fe86791-0a19-4f98-b6fc-667c2a7dbd6b" providerId="ADAL" clId="{C5609D48-3F55-423E-B41D-F4C6A194C98E}" dt="2022-06-29T03:46:25.327" v="16056" actId="47"/>
        <pc:sldMkLst>
          <pc:docMk/>
          <pc:sldMk cId="3669342262" sldId="467"/>
        </pc:sldMkLst>
      </pc:sldChg>
      <pc:sldChg chg="del">
        <pc:chgData name="Morrison Cabonilas" userId="7fe86791-0a19-4f98-b6fc-667c2a7dbd6b" providerId="ADAL" clId="{C5609D48-3F55-423E-B41D-F4C6A194C98E}" dt="2022-06-29T03:46:25.890" v="16057" actId="47"/>
        <pc:sldMkLst>
          <pc:docMk/>
          <pc:sldMk cId="1546256743" sldId="468"/>
        </pc:sldMkLst>
      </pc:sldChg>
      <pc:sldChg chg="del">
        <pc:chgData name="Morrison Cabonilas" userId="7fe86791-0a19-4f98-b6fc-667c2a7dbd6b" providerId="ADAL" clId="{C5609D48-3F55-423E-B41D-F4C6A194C98E}" dt="2022-06-29T03:46:26.498" v="16058" actId="47"/>
        <pc:sldMkLst>
          <pc:docMk/>
          <pc:sldMk cId="2145702133" sldId="469"/>
        </pc:sldMkLst>
      </pc:sldChg>
      <pc:sldChg chg="del">
        <pc:chgData name="Morrison Cabonilas" userId="7fe86791-0a19-4f98-b6fc-667c2a7dbd6b" providerId="ADAL" clId="{C5609D48-3F55-423E-B41D-F4C6A194C98E}" dt="2022-06-29T03:46:28.522" v="16060" actId="47"/>
        <pc:sldMkLst>
          <pc:docMk/>
          <pc:sldMk cId="4281378793" sldId="470"/>
        </pc:sldMkLst>
      </pc:sldChg>
      <pc:sldChg chg="del">
        <pc:chgData name="Morrison Cabonilas" userId="7fe86791-0a19-4f98-b6fc-667c2a7dbd6b" providerId="ADAL" clId="{C5609D48-3F55-423E-B41D-F4C6A194C98E}" dt="2022-06-29T03:46:30.774" v="16062" actId="47"/>
        <pc:sldMkLst>
          <pc:docMk/>
          <pc:sldMk cId="2924768577" sldId="471"/>
        </pc:sldMkLst>
      </pc:sldChg>
      <pc:sldChg chg="del">
        <pc:chgData name="Morrison Cabonilas" userId="7fe86791-0a19-4f98-b6fc-667c2a7dbd6b" providerId="ADAL" clId="{C5609D48-3F55-423E-B41D-F4C6A194C98E}" dt="2022-06-29T03:46:31.268" v="16063" actId="47"/>
        <pc:sldMkLst>
          <pc:docMk/>
          <pc:sldMk cId="2843491694" sldId="472"/>
        </pc:sldMkLst>
      </pc:sldChg>
      <pc:sldChg chg="del">
        <pc:chgData name="Morrison Cabonilas" userId="7fe86791-0a19-4f98-b6fc-667c2a7dbd6b" providerId="ADAL" clId="{C5609D48-3F55-423E-B41D-F4C6A194C98E}" dt="2022-06-29T03:46:32.654" v="16066" actId="47"/>
        <pc:sldMkLst>
          <pc:docMk/>
          <pc:sldMk cId="2029645523" sldId="473"/>
        </pc:sldMkLst>
      </pc:sldChg>
      <pc:sldChg chg="del">
        <pc:chgData name="Morrison Cabonilas" userId="7fe86791-0a19-4f98-b6fc-667c2a7dbd6b" providerId="ADAL" clId="{C5609D48-3F55-423E-B41D-F4C6A194C98E}" dt="2022-06-29T03:46:33.078" v="16067" actId="47"/>
        <pc:sldMkLst>
          <pc:docMk/>
          <pc:sldMk cId="3850311975" sldId="474"/>
        </pc:sldMkLst>
      </pc:sldChg>
      <pc:sldChg chg="del">
        <pc:chgData name="Morrison Cabonilas" userId="7fe86791-0a19-4f98-b6fc-667c2a7dbd6b" providerId="ADAL" clId="{C5609D48-3F55-423E-B41D-F4C6A194C98E}" dt="2022-06-22T22:16:18.579" v="1075" actId="47"/>
        <pc:sldMkLst>
          <pc:docMk/>
          <pc:sldMk cId="3251780039" sldId="476"/>
        </pc:sldMkLst>
      </pc:sldChg>
      <pc:sldChg chg="del">
        <pc:chgData name="Morrison Cabonilas" userId="7fe86791-0a19-4f98-b6fc-667c2a7dbd6b" providerId="ADAL" clId="{C5609D48-3F55-423E-B41D-F4C6A194C98E}" dt="2022-06-22T22:15:09.534" v="1047" actId="47"/>
        <pc:sldMkLst>
          <pc:docMk/>
          <pc:sldMk cId="3939365200" sldId="477"/>
        </pc:sldMkLst>
      </pc:sldChg>
      <pc:sldChg chg="del">
        <pc:chgData name="Morrison Cabonilas" userId="7fe86791-0a19-4f98-b6fc-667c2a7dbd6b" providerId="ADAL" clId="{C5609D48-3F55-423E-B41D-F4C6A194C98E}" dt="2022-06-29T03:41:34.393" v="15665" actId="47"/>
        <pc:sldMkLst>
          <pc:docMk/>
          <pc:sldMk cId="3683186255" sldId="478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503681270" sldId="480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625066722" sldId="481"/>
        </pc:sldMkLst>
      </pc:sldChg>
      <pc:sldChg chg="del">
        <pc:chgData name="Morrison Cabonilas" userId="7fe86791-0a19-4f98-b6fc-667c2a7dbd6b" providerId="ADAL" clId="{C5609D48-3F55-423E-B41D-F4C6A194C98E}" dt="2022-06-29T03:41:46.505" v="15674" actId="47"/>
        <pc:sldMkLst>
          <pc:docMk/>
          <pc:sldMk cId="1209327131" sldId="482"/>
        </pc:sldMkLst>
      </pc:sldChg>
      <pc:sldChg chg="del">
        <pc:chgData name="Morrison Cabonilas" userId="7fe86791-0a19-4f98-b6fc-667c2a7dbd6b" providerId="ADAL" clId="{C5609D48-3F55-423E-B41D-F4C6A194C98E}" dt="2022-06-29T03:41:47.113" v="15675" actId="47"/>
        <pc:sldMkLst>
          <pc:docMk/>
          <pc:sldMk cId="2145785481" sldId="483"/>
        </pc:sldMkLst>
      </pc:sldChg>
      <pc:sldChg chg="del">
        <pc:chgData name="Morrison Cabonilas" userId="7fe86791-0a19-4f98-b6fc-667c2a7dbd6b" providerId="ADAL" clId="{C5609D48-3F55-423E-B41D-F4C6A194C98E}" dt="2022-06-29T03:46:27.105" v="16059" actId="47"/>
        <pc:sldMkLst>
          <pc:docMk/>
          <pc:sldMk cId="476546870" sldId="484"/>
        </pc:sldMkLst>
      </pc:sldChg>
      <pc:sldChg chg="del">
        <pc:chgData name="Morrison Cabonilas" userId="7fe86791-0a19-4f98-b6fc-667c2a7dbd6b" providerId="ADAL" clId="{C5609D48-3F55-423E-B41D-F4C6A194C98E}" dt="2022-06-29T03:46:30.213" v="16061" actId="47"/>
        <pc:sldMkLst>
          <pc:docMk/>
          <pc:sldMk cId="658666644" sldId="485"/>
        </pc:sldMkLst>
      </pc:sldChg>
      <pc:sldChg chg="del">
        <pc:chgData name="Morrison Cabonilas" userId="7fe86791-0a19-4f98-b6fc-667c2a7dbd6b" providerId="ADAL" clId="{C5609D48-3F55-423E-B41D-F4C6A194C98E}" dt="2022-06-29T03:46:31.736" v="16064" actId="47"/>
        <pc:sldMkLst>
          <pc:docMk/>
          <pc:sldMk cId="2549449820" sldId="486"/>
        </pc:sldMkLst>
      </pc:sldChg>
      <pc:sldChg chg="del">
        <pc:chgData name="Morrison Cabonilas" userId="7fe86791-0a19-4f98-b6fc-667c2a7dbd6b" providerId="ADAL" clId="{C5609D48-3F55-423E-B41D-F4C6A194C98E}" dt="2022-06-29T03:46:32.207" v="16065" actId="47"/>
        <pc:sldMkLst>
          <pc:docMk/>
          <pc:sldMk cId="10116875" sldId="487"/>
        </pc:sldMkLst>
      </pc:sldChg>
      <pc:sldChg chg="del">
        <pc:chgData name="Morrison Cabonilas" userId="7fe86791-0a19-4f98-b6fc-667c2a7dbd6b" providerId="ADAL" clId="{C5609D48-3F55-423E-B41D-F4C6A194C98E}" dt="2022-06-29T03:46:33.594" v="16068" actId="47"/>
        <pc:sldMkLst>
          <pc:docMk/>
          <pc:sldMk cId="3821586239" sldId="488"/>
        </pc:sldMkLst>
      </pc:sldChg>
      <pc:sldChg chg="del">
        <pc:chgData name="Morrison Cabonilas" userId="7fe86791-0a19-4f98-b6fc-667c2a7dbd6b" providerId="ADAL" clId="{C5609D48-3F55-423E-B41D-F4C6A194C98E}" dt="2022-06-29T03:46:34.040" v="16069" actId="47"/>
        <pc:sldMkLst>
          <pc:docMk/>
          <pc:sldMk cId="2482311579" sldId="489"/>
        </pc:sldMkLst>
      </pc:sldChg>
      <pc:sldChg chg="del">
        <pc:chgData name="Morrison Cabonilas" userId="7fe86791-0a19-4f98-b6fc-667c2a7dbd6b" providerId="ADAL" clId="{C5609D48-3F55-423E-B41D-F4C6A194C98E}" dt="2022-06-29T03:46:34.581" v="16070" actId="47"/>
        <pc:sldMkLst>
          <pc:docMk/>
          <pc:sldMk cId="481263459" sldId="490"/>
        </pc:sldMkLst>
      </pc:sldChg>
      <pc:sldChg chg="del">
        <pc:chgData name="Morrison Cabonilas" userId="7fe86791-0a19-4f98-b6fc-667c2a7dbd6b" providerId="ADAL" clId="{C5609D48-3F55-423E-B41D-F4C6A194C98E}" dt="2022-06-29T03:46:35.050" v="16071" actId="47"/>
        <pc:sldMkLst>
          <pc:docMk/>
          <pc:sldMk cId="75915620" sldId="491"/>
        </pc:sldMkLst>
      </pc:sldChg>
      <pc:sldChg chg="del">
        <pc:chgData name="Morrison Cabonilas" userId="7fe86791-0a19-4f98-b6fc-667c2a7dbd6b" providerId="ADAL" clId="{C5609D48-3F55-423E-B41D-F4C6A194C98E}" dt="2022-06-29T03:46:35.428" v="16072" actId="47"/>
        <pc:sldMkLst>
          <pc:docMk/>
          <pc:sldMk cId="2317225535" sldId="492"/>
        </pc:sldMkLst>
      </pc:sldChg>
      <pc:sldChg chg="add del">
        <pc:chgData name="Morrison Cabonilas" userId="7fe86791-0a19-4f98-b6fc-667c2a7dbd6b" providerId="ADAL" clId="{C5609D48-3F55-423E-B41D-F4C6A194C98E}" dt="2022-06-29T03:46:41.410" v="16075" actId="47"/>
        <pc:sldMkLst>
          <pc:docMk/>
          <pc:sldMk cId="773504318" sldId="493"/>
        </pc:sldMkLst>
      </pc:sldChg>
      <pc:sldChg chg="del">
        <pc:chgData name="Morrison Cabonilas" userId="7fe86791-0a19-4f98-b6fc-667c2a7dbd6b" providerId="ADAL" clId="{C5609D48-3F55-423E-B41D-F4C6A194C98E}" dt="2022-06-27T15:32:09.332" v="2973" actId="47"/>
        <pc:sldMkLst>
          <pc:docMk/>
          <pc:sldMk cId="3704329757" sldId="496"/>
        </pc:sldMkLst>
      </pc:sldChg>
      <pc:sldChg chg="del">
        <pc:chgData name="Morrison Cabonilas" userId="7fe86791-0a19-4f98-b6fc-667c2a7dbd6b" providerId="ADAL" clId="{C5609D48-3F55-423E-B41D-F4C6A194C98E}" dt="2022-06-27T15:32:10.471" v="2974" actId="47"/>
        <pc:sldMkLst>
          <pc:docMk/>
          <pc:sldMk cId="1249242838" sldId="497"/>
        </pc:sldMkLst>
      </pc:sldChg>
      <pc:sldChg chg="del">
        <pc:chgData name="Morrison Cabonilas" userId="7fe86791-0a19-4f98-b6fc-667c2a7dbd6b" providerId="ADAL" clId="{C5609D48-3F55-423E-B41D-F4C6A194C98E}" dt="2022-06-27T15:32:11.056" v="2975" actId="47"/>
        <pc:sldMkLst>
          <pc:docMk/>
          <pc:sldMk cId="912363670" sldId="498"/>
        </pc:sldMkLst>
      </pc:sldChg>
      <pc:sldChg chg="del">
        <pc:chgData name="Morrison Cabonilas" userId="7fe86791-0a19-4f98-b6fc-667c2a7dbd6b" providerId="ADAL" clId="{C5609D48-3F55-423E-B41D-F4C6A194C98E}" dt="2022-06-27T15:32:11.873" v="2976" actId="47"/>
        <pc:sldMkLst>
          <pc:docMk/>
          <pc:sldMk cId="1458369111" sldId="499"/>
        </pc:sldMkLst>
      </pc:sldChg>
      <pc:sldChg chg="del">
        <pc:chgData name="Morrison Cabonilas" userId="7fe86791-0a19-4f98-b6fc-667c2a7dbd6b" providerId="ADAL" clId="{C5609D48-3F55-423E-B41D-F4C6A194C98E}" dt="2022-06-27T15:32:12.619" v="2977" actId="47"/>
        <pc:sldMkLst>
          <pc:docMk/>
          <pc:sldMk cId="1569484071" sldId="500"/>
        </pc:sldMkLst>
      </pc:sldChg>
      <pc:sldChg chg="del">
        <pc:chgData name="Morrison Cabonilas" userId="7fe86791-0a19-4f98-b6fc-667c2a7dbd6b" providerId="ADAL" clId="{C5609D48-3F55-423E-B41D-F4C6A194C98E}" dt="2022-06-27T15:32:13.206" v="2978" actId="47"/>
        <pc:sldMkLst>
          <pc:docMk/>
          <pc:sldMk cId="2057272573" sldId="501"/>
        </pc:sldMkLst>
      </pc:sldChg>
      <pc:sldChg chg="addSp delSp modSp mod ord">
        <pc:chgData name="Morrison Cabonilas" userId="7fe86791-0a19-4f98-b6fc-667c2a7dbd6b" providerId="ADAL" clId="{C5609D48-3F55-423E-B41D-F4C6A194C98E}" dt="2022-06-29T11:27:00.243" v="18908" actId="20577"/>
        <pc:sldMkLst>
          <pc:docMk/>
          <pc:sldMk cId="2919966310" sldId="502"/>
        </pc:sldMkLst>
        <pc:spChg chg="del">
          <ac:chgData name="Morrison Cabonilas" userId="7fe86791-0a19-4f98-b6fc-667c2a7dbd6b" providerId="ADAL" clId="{C5609D48-3F55-423E-B41D-F4C6A194C98E}" dt="2022-06-22T22:25:37.796" v="1389" actId="478"/>
          <ac:spMkLst>
            <pc:docMk/>
            <pc:sldMk cId="2919966310" sldId="502"/>
            <ac:spMk id="2" creationId="{3F37256C-7AF0-3F0E-7EB8-D18DF68D3366}"/>
          </ac:spMkLst>
        </pc:spChg>
        <pc:spChg chg="add mod">
          <ac:chgData name="Morrison Cabonilas" userId="7fe86791-0a19-4f98-b6fc-667c2a7dbd6b" providerId="ADAL" clId="{C5609D48-3F55-423E-B41D-F4C6A194C98E}" dt="2022-06-27T14:53:02.331" v="2320" actId="1076"/>
          <ac:spMkLst>
            <pc:docMk/>
            <pc:sldMk cId="2919966310" sldId="502"/>
            <ac:spMk id="2" creationId="{EF98179F-805C-C01E-F985-CC79DF3A5D1C}"/>
          </ac:spMkLst>
        </pc:spChg>
        <pc:spChg chg="add mod">
          <ac:chgData name="Morrison Cabonilas" userId="7fe86791-0a19-4f98-b6fc-667c2a7dbd6b" providerId="ADAL" clId="{C5609D48-3F55-423E-B41D-F4C6A194C98E}" dt="2022-06-29T11:27:00.243" v="18908" actId="20577"/>
          <ac:spMkLst>
            <pc:docMk/>
            <pc:sldMk cId="2919966310" sldId="502"/>
            <ac:spMk id="3" creationId="{8C73B21F-C671-4590-E1E0-893685636C2A}"/>
          </ac:spMkLst>
        </pc:spChg>
        <pc:spChg chg="add mod">
          <ac:chgData name="Morrison Cabonilas" userId="7fe86791-0a19-4f98-b6fc-667c2a7dbd6b" providerId="ADAL" clId="{C5609D48-3F55-423E-B41D-F4C6A194C98E}" dt="2022-06-29T11:26:37.848" v="18894" actId="208"/>
          <ac:spMkLst>
            <pc:docMk/>
            <pc:sldMk cId="2919966310" sldId="502"/>
            <ac:spMk id="4" creationId="{C270E2D1-E8EC-AA75-C545-27A71C9CAACF}"/>
          </ac:spMkLst>
        </pc:spChg>
        <pc:spChg chg="add del mod">
          <ac:chgData name="Morrison Cabonilas" userId="7fe86791-0a19-4f98-b6fc-667c2a7dbd6b" providerId="ADAL" clId="{C5609D48-3F55-423E-B41D-F4C6A194C98E}" dt="2022-06-22T22:25:39.229" v="1390" actId="478"/>
          <ac:spMkLst>
            <pc:docMk/>
            <pc:sldMk cId="2919966310" sldId="502"/>
            <ac:spMk id="5" creationId="{EA189B3E-7EA8-2B3F-8B7D-10760F4DF7F6}"/>
          </ac:spMkLst>
        </pc:spChg>
        <pc:spChg chg="del">
          <ac:chgData name="Morrison Cabonilas" userId="7fe86791-0a19-4f98-b6fc-667c2a7dbd6b" providerId="ADAL" clId="{C5609D48-3F55-423E-B41D-F4C6A194C98E}" dt="2022-06-22T22:29:18.411" v="1523" actId="478"/>
          <ac:spMkLst>
            <pc:docMk/>
            <pc:sldMk cId="2919966310" sldId="502"/>
            <ac:spMk id="11" creationId="{0E003EE6-4EAF-D417-A5E3-816EC1F710B4}"/>
          </ac:spMkLst>
        </pc:spChg>
        <pc:spChg chg="del">
          <ac:chgData name="Morrison Cabonilas" userId="7fe86791-0a19-4f98-b6fc-667c2a7dbd6b" providerId="ADAL" clId="{C5609D48-3F55-423E-B41D-F4C6A194C98E}" dt="2022-06-22T22:46:40.911" v="1732" actId="478"/>
          <ac:spMkLst>
            <pc:docMk/>
            <pc:sldMk cId="2919966310" sldId="502"/>
            <ac:spMk id="12" creationId="{74D9F42B-D011-F260-141C-F0567BBDDA83}"/>
          </ac:spMkLst>
        </pc:spChg>
        <pc:spChg chg="del">
          <ac:chgData name="Morrison Cabonilas" userId="7fe86791-0a19-4f98-b6fc-667c2a7dbd6b" providerId="ADAL" clId="{C5609D48-3F55-423E-B41D-F4C6A194C98E}" dt="2022-06-22T22:46:42.832" v="1733" actId="478"/>
          <ac:spMkLst>
            <pc:docMk/>
            <pc:sldMk cId="2919966310" sldId="502"/>
            <ac:spMk id="13" creationId="{8BC03DAC-0A74-E446-315B-445D74277AF1}"/>
          </ac:spMkLst>
        </pc:spChg>
        <pc:spChg chg="add del mod">
          <ac:chgData name="Morrison Cabonilas" userId="7fe86791-0a19-4f98-b6fc-667c2a7dbd6b" providerId="ADAL" clId="{C5609D48-3F55-423E-B41D-F4C6A194C98E}" dt="2022-06-22T23:05:51.275" v="2074" actId="478"/>
          <ac:spMkLst>
            <pc:docMk/>
            <pc:sldMk cId="2919966310" sldId="502"/>
            <ac:spMk id="14" creationId="{42101046-0FF3-20F7-A326-AA3196DD56E0}"/>
          </ac:spMkLst>
        </pc:spChg>
        <pc:spChg chg="add mod">
          <ac:chgData name="Morrison Cabonilas" userId="7fe86791-0a19-4f98-b6fc-667c2a7dbd6b" providerId="ADAL" clId="{C5609D48-3F55-423E-B41D-F4C6A194C98E}" dt="2022-06-27T14:53:06.551" v="2323" actId="20577"/>
          <ac:spMkLst>
            <pc:docMk/>
            <pc:sldMk cId="2919966310" sldId="502"/>
            <ac:spMk id="15" creationId="{298BE736-B0CF-F108-1CF1-994C3CE33ECA}"/>
          </ac:spMkLst>
        </pc:spChg>
        <pc:spChg chg="add del mod">
          <ac:chgData name="Morrison Cabonilas" userId="7fe86791-0a19-4f98-b6fc-667c2a7dbd6b" providerId="ADAL" clId="{C5609D48-3F55-423E-B41D-F4C6A194C98E}" dt="2022-06-22T23:05:51.275" v="2074" actId="478"/>
          <ac:spMkLst>
            <pc:docMk/>
            <pc:sldMk cId="2919966310" sldId="502"/>
            <ac:spMk id="15" creationId="{A92104D7-389F-90ED-1178-FA0292A021D7}"/>
          </ac:spMkLst>
        </pc:spChg>
        <pc:spChg chg="add mod">
          <ac:chgData name="Morrison Cabonilas" userId="7fe86791-0a19-4f98-b6fc-667c2a7dbd6b" providerId="ADAL" clId="{C5609D48-3F55-423E-B41D-F4C6A194C98E}" dt="2022-06-27T16:15:35.817" v="3053" actId="1076"/>
          <ac:spMkLst>
            <pc:docMk/>
            <pc:sldMk cId="2919966310" sldId="502"/>
            <ac:spMk id="16" creationId="{3FBE084B-1027-A207-387E-FD9E503EFE9B}"/>
          </ac:spMkLst>
        </pc:spChg>
        <pc:spChg chg="add del mod">
          <ac:chgData name="Morrison Cabonilas" userId="7fe86791-0a19-4f98-b6fc-667c2a7dbd6b" providerId="ADAL" clId="{C5609D48-3F55-423E-B41D-F4C6A194C98E}" dt="2022-06-22T23:05:51.275" v="2074" actId="478"/>
          <ac:spMkLst>
            <pc:docMk/>
            <pc:sldMk cId="2919966310" sldId="502"/>
            <ac:spMk id="16" creationId="{E6907412-4019-3A5F-7396-8BE3C21C8F31}"/>
          </ac:spMkLst>
        </pc:spChg>
        <pc:spChg chg="add mod">
          <ac:chgData name="Morrison Cabonilas" userId="7fe86791-0a19-4f98-b6fc-667c2a7dbd6b" providerId="ADAL" clId="{C5609D48-3F55-423E-B41D-F4C6A194C98E}" dt="2022-06-27T14:53:20.027" v="2331" actId="20577"/>
          <ac:spMkLst>
            <pc:docMk/>
            <pc:sldMk cId="2919966310" sldId="502"/>
            <ac:spMk id="17" creationId="{4BFC8D43-4A26-A79E-DE5D-DDC3DF33134B}"/>
          </ac:spMkLst>
        </pc:spChg>
        <pc:spChg chg="add del mod">
          <ac:chgData name="Morrison Cabonilas" userId="7fe86791-0a19-4f98-b6fc-667c2a7dbd6b" providerId="ADAL" clId="{C5609D48-3F55-423E-B41D-F4C6A194C98E}" dt="2022-06-22T22:47:25.091" v="1744"/>
          <ac:spMkLst>
            <pc:docMk/>
            <pc:sldMk cId="2919966310" sldId="502"/>
            <ac:spMk id="18" creationId="{E2868297-0C21-A305-A4C1-E76DB57E843B}"/>
          </ac:spMkLst>
        </pc:spChg>
        <pc:spChg chg="add del mod">
          <ac:chgData name="Morrison Cabonilas" userId="7fe86791-0a19-4f98-b6fc-667c2a7dbd6b" providerId="ADAL" clId="{C5609D48-3F55-423E-B41D-F4C6A194C98E}" dt="2022-06-22T22:47:25.091" v="1744"/>
          <ac:spMkLst>
            <pc:docMk/>
            <pc:sldMk cId="2919966310" sldId="502"/>
            <ac:spMk id="19" creationId="{B07002CA-7FE2-0F7E-3228-9A5471BAA105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0" creationId="{C878728D-24FC-EE85-255B-C17AF2E553FE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1" creationId="{3F088AAC-0785-A978-255D-0B90A9CDCAD8}"/>
          </ac:spMkLst>
        </pc:spChg>
        <pc:spChg chg="add mod or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2" creationId="{60F7D2B6-132A-2C6B-559B-7743E1EBC14F}"/>
          </ac:spMkLst>
        </pc:spChg>
        <pc:spChg chg="add mod or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3" creationId="{1FF27E44-788F-6DFA-E22F-32A7CA65488F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6" creationId="{D5D6B7DA-9678-4786-89EE-E0904F197D9C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7" creationId="{EB27C39D-AD46-806A-0FEF-4226F103C400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29" creationId="{C2229D48-264A-D205-AC9A-DA042C0756A2}"/>
          </ac:spMkLst>
        </pc:spChg>
        <pc:spChg chg="add mod">
          <ac:chgData name="Morrison Cabonilas" userId="7fe86791-0a19-4f98-b6fc-667c2a7dbd6b" providerId="ADAL" clId="{C5609D48-3F55-423E-B41D-F4C6A194C98E}" dt="2022-06-27T14:52:35.217" v="2305" actId="1076"/>
          <ac:spMkLst>
            <pc:docMk/>
            <pc:sldMk cId="2919966310" sldId="502"/>
            <ac:spMk id="30" creationId="{520F36F8-5048-F593-399B-8D865520388C}"/>
          </ac:spMkLst>
        </pc:spChg>
        <pc:spChg chg="add mod">
          <ac:chgData name="Morrison Cabonilas" userId="7fe86791-0a19-4f98-b6fc-667c2a7dbd6b" providerId="ADAL" clId="{C5609D48-3F55-423E-B41D-F4C6A194C98E}" dt="2022-06-29T11:26:47.851" v="18902" actId="1076"/>
          <ac:spMkLst>
            <pc:docMk/>
            <pc:sldMk cId="2919966310" sldId="502"/>
            <ac:spMk id="31" creationId="{ED0B19FE-D78C-1810-1535-0D0E63CD1717}"/>
          </ac:spMkLst>
        </pc:spChg>
        <pc:picChg chg="del">
          <ac:chgData name="Morrison Cabonilas" userId="7fe86791-0a19-4f98-b6fc-667c2a7dbd6b" providerId="ADAL" clId="{C5609D48-3F55-423E-B41D-F4C6A194C98E}" dt="2022-06-22T22:29:18.125" v="1522" actId="478"/>
          <ac:picMkLst>
            <pc:docMk/>
            <pc:sldMk cId="2919966310" sldId="502"/>
            <ac:picMk id="4" creationId="{F9994681-B790-B4CE-646C-BE9188D9EA7D}"/>
          </ac:picMkLst>
        </pc:picChg>
        <pc:picChg chg="mod modCrop">
          <ac:chgData name="Morrison Cabonilas" userId="7fe86791-0a19-4f98-b6fc-667c2a7dbd6b" providerId="ADAL" clId="{C5609D48-3F55-423E-B41D-F4C6A194C98E}" dt="2022-06-27T14:52:35.217" v="2305" actId="1076"/>
          <ac:picMkLst>
            <pc:docMk/>
            <pc:sldMk cId="2919966310" sldId="502"/>
            <ac:picMk id="6" creationId="{7214AC80-7F36-790E-6A1F-7396A597CB8F}"/>
          </ac:picMkLst>
        </pc:picChg>
        <pc:picChg chg="add del mod">
          <ac:chgData name="Morrison Cabonilas" userId="7fe86791-0a19-4f98-b6fc-667c2a7dbd6b" providerId="ADAL" clId="{C5609D48-3F55-423E-B41D-F4C6A194C98E}" dt="2022-06-22T23:05:51.275" v="2074" actId="478"/>
          <ac:picMkLst>
            <pc:docMk/>
            <pc:sldMk cId="2919966310" sldId="502"/>
            <ac:picMk id="10" creationId="{B9F17A54-15F6-9331-18BA-98D775F23D05}"/>
          </ac:picMkLst>
        </pc:picChg>
        <pc:picChg chg="add del mod">
          <ac:chgData name="Morrison Cabonilas" userId="7fe86791-0a19-4f98-b6fc-667c2a7dbd6b" providerId="ADAL" clId="{C5609D48-3F55-423E-B41D-F4C6A194C98E}" dt="2022-06-22T22:47:25.091" v="1744"/>
          <ac:picMkLst>
            <pc:docMk/>
            <pc:sldMk cId="2919966310" sldId="502"/>
            <ac:picMk id="17" creationId="{3F63A8A5-D163-19D0-4025-554AE81F6662}"/>
          </ac:picMkLst>
        </pc:picChg>
        <pc:picChg chg="add mod modCrop">
          <ac:chgData name="Morrison Cabonilas" userId="7fe86791-0a19-4f98-b6fc-667c2a7dbd6b" providerId="ADAL" clId="{C5609D48-3F55-423E-B41D-F4C6A194C98E}" dt="2022-06-27T14:52:35.217" v="2305" actId="1076"/>
          <ac:picMkLst>
            <pc:docMk/>
            <pc:sldMk cId="2919966310" sldId="502"/>
            <ac:picMk id="24" creationId="{3B6B5D02-7272-FC0A-89C3-B6358A2D19F2}"/>
          </ac:picMkLst>
        </pc:picChg>
        <pc:picChg chg="add mod modCrop">
          <ac:chgData name="Morrison Cabonilas" userId="7fe86791-0a19-4f98-b6fc-667c2a7dbd6b" providerId="ADAL" clId="{C5609D48-3F55-423E-B41D-F4C6A194C98E}" dt="2022-06-27T16:15:33.245" v="3052" actId="1076"/>
          <ac:picMkLst>
            <pc:docMk/>
            <pc:sldMk cId="2919966310" sldId="502"/>
            <ac:picMk id="25" creationId="{BC8731D4-5547-79BD-D9E7-98A98A299E06}"/>
          </ac:picMkLst>
        </pc:picChg>
        <pc:picChg chg="add mod modCrop">
          <ac:chgData name="Morrison Cabonilas" userId="7fe86791-0a19-4f98-b6fc-667c2a7dbd6b" providerId="ADAL" clId="{C5609D48-3F55-423E-B41D-F4C6A194C98E}" dt="2022-06-27T14:52:35.217" v="2305" actId="1076"/>
          <ac:picMkLst>
            <pc:docMk/>
            <pc:sldMk cId="2919966310" sldId="502"/>
            <ac:picMk id="28" creationId="{0C199058-7438-C2E3-6E8A-98D7266D0934}"/>
          </ac:picMkLst>
        </pc:picChg>
      </pc:sldChg>
      <pc:sldChg chg="del">
        <pc:chgData name="Morrison Cabonilas" userId="7fe86791-0a19-4f98-b6fc-667c2a7dbd6b" providerId="ADAL" clId="{C5609D48-3F55-423E-B41D-F4C6A194C98E}" dt="2022-06-27T15:32:14.713" v="2979" actId="47"/>
        <pc:sldMkLst>
          <pc:docMk/>
          <pc:sldMk cId="27985495" sldId="503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2910503172" sldId="504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3121622043" sldId="505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1913215598" sldId="506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4043002371" sldId="507"/>
        </pc:sldMkLst>
      </pc:sldChg>
      <pc:sldChg chg="del">
        <pc:chgData name="Morrison Cabonilas" userId="7fe86791-0a19-4f98-b6fc-667c2a7dbd6b" providerId="ADAL" clId="{C5609D48-3F55-423E-B41D-F4C6A194C98E}" dt="2022-06-29T03:41:39.412" v="15666" actId="47"/>
        <pc:sldMkLst>
          <pc:docMk/>
          <pc:sldMk cId="3332349588" sldId="508"/>
        </pc:sldMkLst>
      </pc:sldChg>
      <pc:sldChg chg="del">
        <pc:chgData name="Morrison Cabonilas" userId="7fe86791-0a19-4f98-b6fc-667c2a7dbd6b" providerId="ADAL" clId="{C5609D48-3F55-423E-B41D-F4C6A194C98E}" dt="2022-06-29T03:41:41.787" v="15667" actId="47"/>
        <pc:sldMkLst>
          <pc:docMk/>
          <pc:sldMk cId="2391624355" sldId="509"/>
        </pc:sldMkLst>
      </pc:sldChg>
      <pc:sldChg chg="del">
        <pc:chgData name="Morrison Cabonilas" userId="7fe86791-0a19-4f98-b6fc-667c2a7dbd6b" providerId="ADAL" clId="{C5609D48-3F55-423E-B41D-F4C6A194C98E}" dt="2022-06-29T03:41:43.771" v="15670" actId="47"/>
        <pc:sldMkLst>
          <pc:docMk/>
          <pc:sldMk cId="950847688" sldId="510"/>
        </pc:sldMkLst>
      </pc:sldChg>
      <pc:sldChg chg="del">
        <pc:chgData name="Morrison Cabonilas" userId="7fe86791-0a19-4f98-b6fc-667c2a7dbd6b" providerId="ADAL" clId="{C5609D48-3F55-423E-B41D-F4C6A194C98E}" dt="2022-06-29T03:41:44.217" v="15671" actId="47"/>
        <pc:sldMkLst>
          <pc:docMk/>
          <pc:sldMk cId="3027482692" sldId="511"/>
        </pc:sldMkLst>
      </pc:sldChg>
      <pc:sldChg chg="del">
        <pc:chgData name="Morrison Cabonilas" userId="7fe86791-0a19-4f98-b6fc-667c2a7dbd6b" providerId="ADAL" clId="{C5609D48-3F55-423E-B41D-F4C6A194C98E}" dt="2022-06-29T03:41:45.149" v="15672" actId="47"/>
        <pc:sldMkLst>
          <pc:docMk/>
          <pc:sldMk cId="3603286948" sldId="512"/>
        </pc:sldMkLst>
      </pc:sldChg>
      <pc:sldChg chg="del">
        <pc:chgData name="Morrison Cabonilas" userId="7fe86791-0a19-4f98-b6fc-667c2a7dbd6b" providerId="ADAL" clId="{C5609D48-3F55-423E-B41D-F4C6A194C98E}" dt="2022-06-29T03:46:17.137" v="16052" actId="47"/>
        <pc:sldMkLst>
          <pc:docMk/>
          <pc:sldMk cId="555269594" sldId="513"/>
        </pc:sldMkLst>
      </pc:sldChg>
      <pc:sldChg chg="add del">
        <pc:chgData name="Morrison Cabonilas" userId="7fe86791-0a19-4f98-b6fc-667c2a7dbd6b" providerId="ADAL" clId="{C5609D48-3F55-423E-B41D-F4C6A194C98E}" dt="2022-06-29T03:46:06.794" v="16045" actId="47"/>
        <pc:sldMkLst>
          <pc:docMk/>
          <pc:sldMk cId="1467958593" sldId="514"/>
        </pc:sldMkLst>
      </pc:sldChg>
      <pc:sldChg chg="modSp del mod">
        <pc:chgData name="Morrison Cabonilas" userId="7fe86791-0a19-4f98-b6fc-667c2a7dbd6b" providerId="ADAL" clId="{C5609D48-3F55-423E-B41D-F4C6A194C98E}" dt="2022-06-29T03:46:07.635" v="16046" actId="47"/>
        <pc:sldMkLst>
          <pc:docMk/>
          <pc:sldMk cId="1826624923" sldId="515"/>
        </pc:sldMkLst>
        <pc:spChg chg="mod">
          <ac:chgData name="Morrison Cabonilas" userId="7fe86791-0a19-4f98-b6fc-667c2a7dbd6b" providerId="ADAL" clId="{C5609D48-3F55-423E-B41D-F4C6A194C98E}" dt="2022-06-29T03:42:22.519" v="15680" actId="1076"/>
          <ac:spMkLst>
            <pc:docMk/>
            <pc:sldMk cId="1826624923" sldId="515"/>
            <ac:spMk id="7" creationId="{667F7B16-EB69-4D94-343A-CE9064E35F2D}"/>
          </ac:spMkLst>
        </pc:spChg>
        <pc:cxnChg chg="mod">
          <ac:chgData name="Morrison Cabonilas" userId="7fe86791-0a19-4f98-b6fc-667c2a7dbd6b" providerId="ADAL" clId="{C5609D48-3F55-423E-B41D-F4C6A194C98E}" dt="2022-06-29T03:42:22.519" v="15680" actId="1076"/>
          <ac:cxnSpMkLst>
            <pc:docMk/>
            <pc:sldMk cId="1826624923" sldId="515"/>
            <ac:cxnSpMk id="12" creationId="{EF0318FB-29FD-0B96-F510-E7BD8EDC341A}"/>
          </ac:cxnSpMkLst>
        </pc:cxnChg>
      </pc:sldChg>
      <pc:sldChg chg="del">
        <pc:chgData name="Morrison Cabonilas" userId="7fe86791-0a19-4f98-b6fc-667c2a7dbd6b" providerId="ADAL" clId="{C5609D48-3F55-423E-B41D-F4C6A194C98E}" dt="2022-06-29T03:46:12.442" v="16048" actId="47"/>
        <pc:sldMkLst>
          <pc:docMk/>
          <pc:sldMk cId="1484498000" sldId="516"/>
        </pc:sldMkLst>
      </pc:sldChg>
      <pc:sldChg chg="del">
        <pc:chgData name="Morrison Cabonilas" userId="7fe86791-0a19-4f98-b6fc-667c2a7dbd6b" providerId="ADAL" clId="{C5609D48-3F55-423E-B41D-F4C6A194C98E}" dt="2022-06-29T03:46:13.282" v="16049" actId="47"/>
        <pc:sldMkLst>
          <pc:docMk/>
          <pc:sldMk cId="619626791" sldId="517"/>
        </pc:sldMkLst>
      </pc:sldChg>
      <pc:sldChg chg="del">
        <pc:chgData name="Morrison Cabonilas" userId="7fe86791-0a19-4f98-b6fc-667c2a7dbd6b" providerId="ADAL" clId="{C5609D48-3F55-423E-B41D-F4C6A194C98E}" dt="2022-06-29T03:46:14.029" v="16050" actId="47"/>
        <pc:sldMkLst>
          <pc:docMk/>
          <pc:sldMk cId="2983951185" sldId="518"/>
        </pc:sldMkLst>
      </pc:sldChg>
      <pc:sldChg chg="del">
        <pc:chgData name="Morrison Cabonilas" userId="7fe86791-0a19-4f98-b6fc-667c2a7dbd6b" providerId="ADAL" clId="{C5609D48-3F55-423E-B41D-F4C6A194C98E}" dt="2022-06-29T03:46:16.136" v="16051" actId="47"/>
        <pc:sldMkLst>
          <pc:docMk/>
          <pc:sldMk cId="1409153047" sldId="519"/>
        </pc:sldMkLst>
      </pc:sldChg>
      <pc:sldChg chg="del">
        <pc:chgData name="Morrison Cabonilas" userId="7fe86791-0a19-4f98-b6fc-667c2a7dbd6b" providerId="ADAL" clId="{C5609D48-3F55-423E-B41D-F4C6A194C98E}" dt="2022-06-29T03:46:42.617" v="16076" actId="47"/>
        <pc:sldMkLst>
          <pc:docMk/>
          <pc:sldMk cId="3931848814" sldId="520"/>
        </pc:sldMkLst>
      </pc:sldChg>
      <pc:sldChg chg="del">
        <pc:chgData name="Morrison Cabonilas" userId="7fe86791-0a19-4f98-b6fc-667c2a7dbd6b" providerId="ADAL" clId="{C5609D48-3F55-423E-B41D-F4C6A194C98E}" dt="2022-06-29T03:46:43.319" v="16077" actId="47"/>
        <pc:sldMkLst>
          <pc:docMk/>
          <pc:sldMk cId="747197985" sldId="523"/>
        </pc:sldMkLst>
      </pc:sldChg>
      <pc:sldChg chg="del">
        <pc:chgData name="Morrison Cabonilas" userId="7fe86791-0a19-4f98-b6fc-667c2a7dbd6b" providerId="ADAL" clId="{C5609D48-3F55-423E-B41D-F4C6A194C98E}" dt="2022-06-22T22:15:05.633" v="1045" actId="47"/>
        <pc:sldMkLst>
          <pc:docMk/>
          <pc:sldMk cId="2479351167" sldId="524"/>
        </pc:sldMkLst>
      </pc:sldChg>
      <pc:sldChg chg="addSp delSp modSp add del mod ord">
        <pc:chgData name="Morrison Cabonilas" userId="7fe86791-0a19-4f98-b6fc-667c2a7dbd6b" providerId="ADAL" clId="{C5609D48-3F55-423E-B41D-F4C6A194C98E}" dt="2022-06-29T14:26:39" v="29299" actId="1076"/>
        <pc:sldMkLst>
          <pc:docMk/>
          <pc:sldMk cId="2246114108" sldId="526"/>
        </pc:sldMkLst>
        <pc:spChg chg="del">
          <ac:chgData name="Morrison Cabonilas" userId="7fe86791-0a19-4f98-b6fc-667c2a7dbd6b" providerId="ADAL" clId="{C5609D48-3F55-423E-B41D-F4C6A194C98E}" dt="2022-06-29T03:46:48.363" v="16078" actId="478"/>
          <ac:spMkLst>
            <pc:docMk/>
            <pc:sldMk cId="2246114108" sldId="526"/>
            <ac:spMk id="2" creationId="{192F5160-0D0D-1FE7-AC22-9A596C9E4BB4}"/>
          </ac:spMkLst>
        </pc:spChg>
        <pc:spChg chg="add del mod">
          <ac:chgData name="Morrison Cabonilas" userId="7fe86791-0a19-4f98-b6fc-667c2a7dbd6b" providerId="ADAL" clId="{C5609D48-3F55-423E-B41D-F4C6A194C98E}" dt="2022-06-29T12:05:20.844" v="20021" actId="478"/>
          <ac:spMkLst>
            <pc:docMk/>
            <pc:sldMk cId="2246114108" sldId="526"/>
            <ac:spMk id="2" creationId="{AC8DB208-F293-25E4-4405-DEB1E18E54C3}"/>
          </ac:spMkLst>
        </pc:spChg>
        <pc:spChg chg="add mod">
          <ac:chgData name="Morrison Cabonilas" userId="7fe86791-0a19-4f98-b6fc-667c2a7dbd6b" providerId="ADAL" clId="{C5609D48-3F55-423E-B41D-F4C6A194C98E}" dt="2022-06-29T12:05:38.611" v="20043" actId="20577"/>
          <ac:spMkLst>
            <pc:docMk/>
            <pc:sldMk cId="2246114108" sldId="526"/>
            <ac:spMk id="4" creationId="{31A86A9B-52C9-A1DB-DEE8-964DFF5DE089}"/>
          </ac:spMkLst>
        </pc:spChg>
        <pc:spChg chg="mod">
          <ac:chgData name="Morrison Cabonilas" userId="7fe86791-0a19-4f98-b6fc-667c2a7dbd6b" providerId="ADAL" clId="{C5609D48-3F55-423E-B41D-F4C6A194C98E}" dt="2022-06-29T14:26:28.006" v="29296" actId="207"/>
          <ac:spMkLst>
            <pc:docMk/>
            <pc:sldMk cId="2246114108" sldId="526"/>
            <ac:spMk id="11" creationId="{0CC29DF9-A048-CD4B-540D-679CD193E54C}"/>
          </ac:spMkLst>
        </pc:spChg>
        <pc:spChg chg="del">
          <ac:chgData name="Morrison Cabonilas" userId="7fe86791-0a19-4f98-b6fc-667c2a7dbd6b" providerId="ADAL" clId="{C5609D48-3F55-423E-B41D-F4C6A194C98E}" dt="2022-06-29T04:06:46.387" v="16152" actId="478"/>
          <ac:spMkLst>
            <pc:docMk/>
            <pc:sldMk cId="2246114108" sldId="526"/>
            <ac:spMk id="12" creationId="{2E4C3B52-DF09-DD0A-DE22-D0E054F840D4}"/>
          </ac:spMkLst>
        </pc:spChg>
        <pc:spChg chg="add del">
          <ac:chgData name="Morrison Cabonilas" userId="7fe86791-0a19-4f98-b6fc-667c2a7dbd6b" providerId="ADAL" clId="{C5609D48-3F55-423E-B41D-F4C6A194C98E}" dt="2022-06-29T04:06:58.561" v="16160" actId="478"/>
          <ac:spMkLst>
            <pc:docMk/>
            <pc:sldMk cId="2246114108" sldId="526"/>
            <ac:spMk id="13" creationId="{C5A9D041-4408-E176-FBC0-FDE8A4F22C03}"/>
          </ac:spMkLst>
        </pc:spChg>
        <pc:spChg chg="del">
          <ac:chgData name="Morrison Cabonilas" userId="7fe86791-0a19-4f98-b6fc-667c2a7dbd6b" providerId="ADAL" clId="{C5609D48-3F55-423E-B41D-F4C6A194C98E}" dt="2022-06-29T04:13:08.638" v="16241" actId="478"/>
          <ac:spMkLst>
            <pc:docMk/>
            <pc:sldMk cId="2246114108" sldId="526"/>
            <ac:spMk id="16" creationId="{9F9ACE60-D2C3-F2BB-AFC6-9E3336137267}"/>
          </ac:spMkLst>
        </pc:spChg>
        <pc:spChg chg="mod">
          <ac:chgData name="Morrison Cabonilas" userId="7fe86791-0a19-4f98-b6fc-667c2a7dbd6b" providerId="ADAL" clId="{C5609D48-3F55-423E-B41D-F4C6A194C98E}" dt="2022-06-29T14:26:39" v="29299" actId="1076"/>
          <ac:spMkLst>
            <pc:docMk/>
            <pc:sldMk cId="2246114108" sldId="526"/>
            <ac:spMk id="17" creationId="{0BB66A86-9046-BA3B-4A12-1C7D6F6A2C33}"/>
          </ac:spMkLst>
        </pc:spChg>
        <pc:picChg chg="del">
          <ac:chgData name="Morrison Cabonilas" userId="7fe86791-0a19-4f98-b6fc-667c2a7dbd6b" providerId="ADAL" clId="{C5609D48-3F55-423E-B41D-F4C6A194C98E}" dt="2022-06-29T04:05:16.662" v="16109" actId="478"/>
          <ac:picMkLst>
            <pc:docMk/>
            <pc:sldMk cId="2246114108" sldId="526"/>
            <ac:picMk id="5" creationId="{02E71B6D-E463-094B-73C5-FF640242341F}"/>
          </ac:picMkLst>
        </pc:picChg>
        <pc:picChg chg="add del mod">
          <ac:chgData name="Morrison Cabonilas" userId="7fe86791-0a19-4f98-b6fc-667c2a7dbd6b" providerId="ADAL" clId="{C5609D48-3F55-423E-B41D-F4C6A194C98E}" dt="2022-06-29T04:05:44.766" v="16113" actId="478"/>
          <ac:picMkLst>
            <pc:docMk/>
            <pc:sldMk cId="2246114108" sldId="526"/>
            <ac:picMk id="7" creationId="{8AD33DB1-2A0D-279F-D48F-260811614272}"/>
          </ac:picMkLst>
        </pc:picChg>
        <pc:picChg chg="add del mod">
          <ac:chgData name="Morrison Cabonilas" userId="7fe86791-0a19-4f98-b6fc-667c2a7dbd6b" providerId="ADAL" clId="{C5609D48-3F55-423E-B41D-F4C6A194C98E}" dt="2022-06-29T04:11:52.874" v="16195" actId="478"/>
          <ac:picMkLst>
            <pc:docMk/>
            <pc:sldMk cId="2246114108" sldId="526"/>
            <ac:picMk id="8" creationId="{43CC2614-8A10-00F2-DC91-DC61E76A5BE7}"/>
          </ac:picMkLst>
        </pc:picChg>
        <pc:picChg chg="add del mod">
          <ac:chgData name="Morrison Cabonilas" userId="7fe86791-0a19-4f98-b6fc-667c2a7dbd6b" providerId="ADAL" clId="{C5609D48-3F55-423E-B41D-F4C6A194C98E}" dt="2022-06-29T04:06:13.876" v="16146" actId="21"/>
          <ac:picMkLst>
            <pc:docMk/>
            <pc:sldMk cId="2246114108" sldId="526"/>
            <ac:picMk id="10" creationId="{32B01DA0-E3AA-CB2C-0C38-627C18DC4667}"/>
          </ac:picMkLst>
        </pc:picChg>
        <pc:picChg chg="del">
          <ac:chgData name="Morrison Cabonilas" userId="7fe86791-0a19-4f98-b6fc-667c2a7dbd6b" providerId="ADAL" clId="{C5609D48-3F55-423E-B41D-F4C6A194C98E}" dt="2022-06-29T04:13:00.285" v="16239" actId="478"/>
          <ac:picMkLst>
            <pc:docMk/>
            <pc:sldMk cId="2246114108" sldId="526"/>
            <ac:picMk id="15" creationId="{86E5D0CE-3A4C-19DE-CF96-33EC8D5FA570}"/>
          </ac:picMkLst>
        </pc:picChg>
        <pc:picChg chg="add mod">
          <ac:chgData name="Morrison Cabonilas" userId="7fe86791-0a19-4f98-b6fc-667c2a7dbd6b" providerId="ADAL" clId="{C5609D48-3F55-423E-B41D-F4C6A194C98E}" dt="2022-06-29T12:32:52.839" v="21469" actId="1440"/>
          <ac:picMkLst>
            <pc:docMk/>
            <pc:sldMk cId="2246114108" sldId="526"/>
            <ac:picMk id="18" creationId="{23F36148-9734-8C70-3B58-8FC779467A26}"/>
          </ac:picMkLst>
        </pc:picChg>
        <pc:picChg chg="add del mod">
          <ac:chgData name="Morrison Cabonilas" userId="7fe86791-0a19-4f98-b6fc-667c2a7dbd6b" providerId="ADAL" clId="{C5609D48-3F55-423E-B41D-F4C6A194C98E}" dt="2022-06-29T04:12:27.476" v="16232" actId="21"/>
          <ac:picMkLst>
            <pc:docMk/>
            <pc:sldMk cId="2246114108" sldId="526"/>
            <ac:picMk id="21" creationId="{FDF36915-3122-1739-D4CA-B6431BCA31E7}"/>
          </ac:picMkLst>
        </pc:picChg>
        <pc:picChg chg="add mod">
          <ac:chgData name="Morrison Cabonilas" userId="7fe86791-0a19-4f98-b6fc-667c2a7dbd6b" providerId="ADAL" clId="{C5609D48-3F55-423E-B41D-F4C6A194C98E}" dt="2022-06-29T12:32:52.839" v="21469" actId="1440"/>
          <ac:picMkLst>
            <pc:docMk/>
            <pc:sldMk cId="2246114108" sldId="526"/>
            <ac:picMk id="23" creationId="{655DC246-2A92-68FE-92F3-B5D80710558B}"/>
          </ac:picMkLst>
        </pc:picChg>
        <pc:picChg chg="add del mod">
          <ac:chgData name="Morrison Cabonilas" userId="7fe86791-0a19-4f98-b6fc-667c2a7dbd6b" providerId="ADAL" clId="{C5609D48-3F55-423E-B41D-F4C6A194C98E}" dt="2022-06-29T04:13:16.123" v="16244" actId="21"/>
          <ac:picMkLst>
            <pc:docMk/>
            <pc:sldMk cId="2246114108" sldId="526"/>
            <ac:picMk id="26" creationId="{A9699E32-1EF5-A4D0-B8A3-0BB49C68F983}"/>
          </ac:picMkLst>
        </pc:picChg>
        <pc:picChg chg="add del mod">
          <ac:chgData name="Morrison Cabonilas" userId="7fe86791-0a19-4f98-b6fc-667c2a7dbd6b" providerId="ADAL" clId="{C5609D48-3F55-423E-B41D-F4C6A194C98E}" dt="2022-06-29T04:14:56.163" v="16247" actId="21"/>
          <ac:picMkLst>
            <pc:docMk/>
            <pc:sldMk cId="2246114108" sldId="526"/>
            <ac:picMk id="28" creationId="{50B5D543-08A9-B71B-F582-C6F46F4D3626}"/>
          </ac:picMkLst>
        </pc:picChg>
        <pc:picChg chg="add del mod">
          <ac:chgData name="Morrison Cabonilas" userId="7fe86791-0a19-4f98-b6fc-667c2a7dbd6b" providerId="ADAL" clId="{C5609D48-3F55-423E-B41D-F4C6A194C98E}" dt="2022-06-29T04:15:11.861" v="16250" actId="21"/>
          <ac:picMkLst>
            <pc:docMk/>
            <pc:sldMk cId="2246114108" sldId="526"/>
            <ac:picMk id="29" creationId="{697CE879-052A-D96B-9F11-B46C1FA497CB}"/>
          </ac:picMkLst>
        </pc:picChg>
        <pc:picChg chg="add mod">
          <ac:chgData name="Morrison Cabonilas" userId="7fe86791-0a19-4f98-b6fc-667c2a7dbd6b" providerId="ADAL" clId="{C5609D48-3F55-423E-B41D-F4C6A194C98E}" dt="2022-06-29T12:32:52.839" v="21469" actId="1440"/>
          <ac:picMkLst>
            <pc:docMk/>
            <pc:sldMk cId="2246114108" sldId="526"/>
            <ac:picMk id="31" creationId="{662B7EFA-894C-378C-E099-E73813078ADF}"/>
          </ac:picMkLst>
        </pc:picChg>
        <pc:cxnChg chg="del mod">
          <ac:chgData name="Morrison Cabonilas" userId="7fe86791-0a19-4f98-b6fc-667c2a7dbd6b" providerId="ADAL" clId="{C5609D48-3F55-423E-B41D-F4C6A194C98E}" dt="2022-06-29T04:06:44.026" v="16150" actId="478"/>
          <ac:cxnSpMkLst>
            <pc:docMk/>
            <pc:sldMk cId="2246114108" sldId="526"/>
            <ac:cxnSpMk id="19" creationId="{87ACE6A6-2F14-A232-42DD-EDCE12ACA074}"/>
          </ac:cxnSpMkLst>
        </pc:cxnChg>
        <pc:cxnChg chg="add mod">
          <ac:chgData name="Morrison Cabonilas" userId="7fe86791-0a19-4f98-b6fc-667c2a7dbd6b" providerId="ADAL" clId="{C5609D48-3F55-423E-B41D-F4C6A194C98E}" dt="2022-06-29T04:12:49.002" v="16238" actId="208"/>
          <ac:cxnSpMkLst>
            <pc:docMk/>
            <pc:sldMk cId="2246114108" sldId="526"/>
            <ac:cxnSpMk id="25" creationId="{F33E2E2F-7F01-E557-286A-8A813E8D0244}"/>
          </ac:cxnSpMkLst>
        </pc:cxnChg>
        <pc:cxnChg chg="add mod">
          <ac:chgData name="Morrison Cabonilas" userId="7fe86791-0a19-4f98-b6fc-667c2a7dbd6b" providerId="ADAL" clId="{C5609D48-3F55-423E-B41D-F4C6A194C98E}" dt="2022-06-29T12:19:08.193" v="21013" actId="14100"/>
          <ac:cxnSpMkLst>
            <pc:docMk/>
            <pc:sldMk cId="2246114108" sldId="526"/>
            <ac:cxnSpMk id="33" creationId="{AEA8B18B-A502-5B4A-FA03-4A953701B6D3}"/>
          </ac:cxnSpMkLst>
        </pc:cxnChg>
      </pc:sldChg>
      <pc:sldChg chg="modSp add mod">
        <pc:chgData name="Morrison Cabonilas" userId="7fe86791-0a19-4f98-b6fc-667c2a7dbd6b" providerId="ADAL" clId="{C5609D48-3F55-423E-B41D-F4C6A194C98E}" dt="2022-06-29T12:36:31.976" v="21540" actId="1076"/>
        <pc:sldMkLst>
          <pc:docMk/>
          <pc:sldMk cId="2963357370" sldId="529"/>
        </pc:sldMkLst>
        <pc:picChg chg="mod">
          <ac:chgData name="Morrison Cabonilas" userId="7fe86791-0a19-4f98-b6fc-667c2a7dbd6b" providerId="ADAL" clId="{C5609D48-3F55-423E-B41D-F4C6A194C98E}" dt="2022-06-29T12:36:31.976" v="21540" actId="1076"/>
          <ac:picMkLst>
            <pc:docMk/>
            <pc:sldMk cId="2963357370" sldId="529"/>
            <ac:picMk id="5" creationId="{7A38EB8D-D426-C6D4-3A65-DD766CA33E4C}"/>
          </ac:picMkLst>
        </pc:picChg>
      </pc:sldChg>
      <pc:sldChg chg="del ord">
        <pc:chgData name="Morrison Cabonilas" userId="7fe86791-0a19-4f98-b6fc-667c2a7dbd6b" providerId="ADAL" clId="{C5609D48-3F55-423E-B41D-F4C6A194C98E}" dt="2022-06-29T03:28:27.490" v="15506" actId="2696"/>
        <pc:sldMkLst>
          <pc:docMk/>
          <pc:sldMk cId="3506053290" sldId="529"/>
        </pc:sldMkLst>
      </pc:sldChg>
      <pc:sldChg chg="modSp mod">
        <pc:chgData name="Morrison Cabonilas" userId="7fe86791-0a19-4f98-b6fc-667c2a7dbd6b" providerId="ADAL" clId="{C5609D48-3F55-423E-B41D-F4C6A194C98E}" dt="2022-06-29T12:37:08.623" v="21552" actId="1440"/>
        <pc:sldMkLst>
          <pc:docMk/>
          <pc:sldMk cId="3505772094" sldId="531"/>
        </pc:sldMkLst>
        <pc:picChg chg="mod">
          <ac:chgData name="Morrison Cabonilas" userId="7fe86791-0a19-4f98-b6fc-667c2a7dbd6b" providerId="ADAL" clId="{C5609D48-3F55-423E-B41D-F4C6A194C98E}" dt="2022-06-29T12:37:08.623" v="21552" actId="1440"/>
          <ac:picMkLst>
            <pc:docMk/>
            <pc:sldMk cId="3505772094" sldId="531"/>
            <ac:picMk id="6" creationId="{D5B530E4-BBC6-1C79-1C76-08EC75D92E40}"/>
          </ac:picMkLst>
        </pc:picChg>
      </pc:sldChg>
      <pc:sldChg chg="modSp mod">
        <pc:chgData name="Morrison Cabonilas" userId="7fe86791-0a19-4f98-b6fc-667c2a7dbd6b" providerId="ADAL" clId="{C5609D48-3F55-423E-B41D-F4C6A194C98E}" dt="2022-06-29T12:37:05.640" v="21551" actId="1440"/>
        <pc:sldMkLst>
          <pc:docMk/>
          <pc:sldMk cId="3762651316" sldId="532"/>
        </pc:sldMkLst>
        <pc:picChg chg="mod">
          <ac:chgData name="Morrison Cabonilas" userId="7fe86791-0a19-4f98-b6fc-667c2a7dbd6b" providerId="ADAL" clId="{C5609D48-3F55-423E-B41D-F4C6A194C98E}" dt="2022-06-29T12:37:05.640" v="21551" actId="1440"/>
          <ac:picMkLst>
            <pc:docMk/>
            <pc:sldMk cId="3762651316" sldId="532"/>
            <ac:picMk id="8" creationId="{C4383D1B-B490-4E21-7E76-83B8639917C3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56.018" v="21547" actId="1440"/>
        <pc:sldMkLst>
          <pc:docMk/>
          <pc:sldMk cId="574962123" sldId="533"/>
        </pc:sldMkLst>
        <pc:picChg chg="mod">
          <ac:chgData name="Morrison Cabonilas" userId="7fe86791-0a19-4f98-b6fc-667c2a7dbd6b" providerId="ADAL" clId="{C5609D48-3F55-423E-B41D-F4C6A194C98E}" dt="2022-06-29T12:36:56.018" v="21547" actId="1440"/>
          <ac:picMkLst>
            <pc:docMk/>
            <pc:sldMk cId="574962123" sldId="533"/>
            <ac:picMk id="6" creationId="{E9B6D6A0-671E-D7B7-833F-6BF52C92097E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47.685" v="21544" actId="1440"/>
        <pc:sldMkLst>
          <pc:docMk/>
          <pc:sldMk cId="2536211519" sldId="536"/>
        </pc:sldMkLst>
        <pc:picChg chg="mod">
          <ac:chgData name="Morrison Cabonilas" userId="7fe86791-0a19-4f98-b6fc-667c2a7dbd6b" providerId="ADAL" clId="{C5609D48-3F55-423E-B41D-F4C6A194C98E}" dt="2022-06-29T12:36:47.685" v="21544" actId="1440"/>
          <ac:picMkLst>
            <pc:docMk/>
            <pc:sldMk cId="2536211519" sldId="536"/>
            <ac:picMk id="5" creationId="{0AF6DD52-ABFA-7A46-FF5C-AE14FC3F0BCD}"/>
          </ac:picMkLst>
        </pc:picChg>
      </pc:sldChg>
      <pc:sldChg chg="del">
        <pc:chgData name="Morrison Cabonilas" userId="7fe86791-0a19-4f98-b6fc-667c2a7dbd6b" providerId="ADAL" clId="{C5609D48-3F55-423E-B41D-F4C6A194C98E}" dt="2022-06-27T15:32:25.791" v="2980" actId="47"/>
        <pc:sldMkLst>
          <pc:docMk/>
          <pc:sldMk cId="1132465867" sldId="537"/>
        </pc:sldMkLst>
      </pc:sldChg>
      <pc:sldChg chg="del">
        <pc:chgData name="Morrison Cabonilas" userId="7fe86791-0a19-4f98-b6fc-667c2a7dbd6b" providerId="ADAL" clId="{C5609D48-3F55-423E-B41D-F4C6A194C98E}" dt="2022-06-27T15:32:26.624" v="2981" actId="47"/>
        <pc:sldMkLst>
          <pc:docMk/>
          <pc:sldMk cId="2656983339" sldId="538"/>
        </pc:sldMkLst>
      </pc:sldChg>
      <pc:sldChg chg="del">
        <pc:chgData name="Morrison Cabonilas" userId="7fe86791-0a19-4f98-b6fc-667c2a7dbd6b" providerId="ADAL" clId="{C5609D48-3F55-423E-B41D-F4C6A194C98E}" dt="2022-06-22T22:15:10.257" v="1048" actId="47"/>
        <pc:sldMkLst>
          <pc:docMk/>
          <pc:sldMk cId="4056679905" sldId="540"/>
        </pc:sldMkLst>
      </pc:sldChg>
      <pc:sldChg chg="add del">
        <pc:chgData name="Morrison Cabonilas" userId="7fe86791-0a19-4f98-b6fc-667c2a7dbd6b" providerId="ADAL" clId="{C5609D48-3F55-423E-B41D-F4C6A194C98E}" dt="2022-06-22T22:15:07.711" v="1046" actId="47"/>
        <pc:sldMkLst>
          <pc:docMk/>
          <pc:sldMk cId="1638290710" sldId="541"/>
        </pc:sldMkLst>
      </pc:sldChg>
      <pc:sldChg chg="modSp mod">
        <pc:chgData name="Morrison Cabonilas" userId="7fe86791-0a19-4f98-b6fc-667c2a7dbd6b" providerId="ADAL" clId="{C5609D48-3F55-423E-B41D-F4C6A194C98E}" dt="2022-06-29T12:37:02.117" v="21549" actId="1440"/>
        <pc:sldMkLst>
          <pc:docMk/>
          <pc:sldMk cId="1610799123" sldId="542"/>
        </pc:sldMkLst>
        <pc:picChg chg="mod">
          <ac:chgData name="Morrison Cabonilas" userId="7fe86791-0a19-4f98-b6fc-667c2a7dbd6b" providerId="ADAL" clId="{C5609D48-3F55-423E-B41D-F4C6A194C98E}" dt="2022-06-29T12:37:02.117" v="21549" actId="1440"/>
          <ac:picMkLst>
            <pc:docMk/>
            <pc:sldMk cId="1610799123" sldId="542"/>
            <ac:picMk id="4" creationId="{FCDDF699-73FC-5033-0E8B-4DC4D481EF57}"/>
          </ac:picMkLst>
        </pc:picChg>
      </pc:sldChg>
      <pc:sldChg chg="modSp mod">
        <pc:chgData name="Morrison Cabonilas" userId="7fe86791-0a19-4f98-b6fc-667c2a7dbd6b" providerId="ADAL" clId="{C5609D48-3F55-423E-B41D-F4C6A194C98E}" dt="2022-06-29T12:37:00.176" v="21548" actId="1440"/>
        <pc:sldMkLst>
          <pc:docMk/>
          <pc:sldMk cId="880175908" sldId="543"/>
        </pc:sldMkLst>
        <pc:picChg chg="mod">
          <ac:chgData name="Morrison Cabonilas" userId="7fe86791-0a19-4f98-b6fc-667c2a7dbd6b" providerId="ADAL" clId="{C5609D48-3F55-423E-B41D-F4C6A194C98E}" dt="2022-06-29T12:37:00.176" v="21548" actId="1440"/>
          <ac:picMkLst>
            <pc:docMk/>
            <pc:sldMk cId="880175908" sldId="543"/>
            <ac:picMk id="3" creationId="{C827163E-1DA6-C5C5-65B3-D6D18888E003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51.850" v="21546" actId="1440"/>
        <pc:sldMkLst>
          <pc:docMk/>
          <pc:sldMk cId="3837637404" sldId="544"/>
        </pc:sldMkLst>
        <pc:picChg chg="mod">
          <ac:chgData name="Morrison Cabonilas" userId="7fe86791-0a19-4f98-b6fc-667c2a7dbd6b" providerId="ADAL" clId="{C5609D48-3F55-423E-B41D-F4C6A194C98E}" dt="2022-06-29T12:36:51.850" v="21546" actId="1440"/>
          <ac:picMkLst>
            <pc:docMk/>
            <pc:sldMk cId="3837637404" sldId="544"/>
            <ac:picMk id="8" creationId="{2EEBEEEE-078D-8CC9-4F3B-9CCFB0996863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49.701" v="21545" actId="1440"/>
        <pc:sldMkLst>
          <pc:docMk/>
          <pc:sldMk cId="1573396978" sldId="545"/>
        </pc:sldMkLst>
        <pc:picChg chg="mod">
          <ac:chgData name="Morrison Cabonilas" userId="7fe86791-0a19-4f98-b6fc-667c2a7dbd6b" providerId="ADAL" clId="{C5609D48-3F55-423E-B41D-F4C6A194C98E}" dt="2022-06-29T12:36:49.701" v="21545" actId="1440"/>
          <ac:picMkLst>
            <pc:docMk/>
            <pc:sldMk cId="1573396978" sldId="545"/>
            <ac:picMk id="5" creationId="{847C52FD-2159-E039-3EA8-08675EA443EF}"/>
          </ac:picMkLst>
        </pc:picChg>
      </pc:sldChg>
      <pc:sldChg chg="addSp modSp mod">
        <pc:chgData name="Morrison Cabonilas" userId="7fe86791-0a19-4f98-b6fc-667c2a7dbd6b" providerId="ADAL" clId="{C5609D48-3F55-423E-B41D-F4C6A194C98E}" dt="2022-06-29T12:36:42.060" v="21543" actId="1440"/>
        <pc:sldMkLst>
          <pc:docMk/>
          <pc:sldMk cId="351292089" sldId="547"/>
        </pc:sldMkLst>
        <pc:spChg chg="add mod">
          <ac:chgData name="Morrison Cabonilas" userId="7fe86791-0a19-4f98-b6fc-667c2a7dbd6b" providerId="ADAL" clId="{C5609D48-3F55-423E-B41D-F4C6A194C98E}" dt="2022-06-22T14:12:11.077" v="3" actId="1076"/>
          <ac:spMkLst>
            <pc:docMk/>
            <pc:sldMk cId="351292089" sldId="547"/>
            <ac:spMk id="8" creationId="{32028A2A-0186-FFEA-5626-3E60A103C5FD}"/>
          </ac:spMkLst>
        </pc:spChg>
        <pc:spChg chg="add mod">
          <ac:chgData name="Morrison Cabonilas" userId="7fe86791-0a19-4f98-b6fc-667c2a7dbd6b" providerId="ADAL" clId="{C5609D48-3F55-423E-B41D-F4C6A194C98E}" dt="2022-06-22T14:12:23.641" v="6" actId="1076"/>
          <ac:spMkLst>
            <pc:docMk/>
            <pc:sldMk cId="351292089" sldId="547"/>
            <ac:spMk id="10" creationId="{01690163-146A-42AA-2CFF-EAC58ED6A376}"/>
          </ac:spMkLst>
        </pc:spChg>
        <pc:spChg chg="add mod">
          <ac:chgData name="Morrison Cabonilas" userId="7fe86791-0a19-4f98-b6fc-667c2a7dbd6b" providerId="ADAL" clId="{C5609D48-3F55-423E-B41D-F4C6A194C98E}" dt="2022-06-22T14:13:00.040" v="14" actId="1076"/>
          <ac:spMkLst>
            <pc:docMk/>
            <pc:sldMk cId="351292089" sldId="547"/>
            <ac:spMk id="11" creationId="{E871EC46-81A7-60E1-4C4A-ECCD9D4BEE33}"/>
          </ac:spMkLst>
        </pc:spChg>
        <pc:spChg chg="add mod">
          <ac:chgData name="Morrison Cabonilas" userId="7fe86791-0a19-4f98-b6fc-667c2a7dbd6b" providerId="ADAL" clId="{C5609D48-3F55-423E-B41D-F4C6A194C98E}" dt="2022-06-22T14:12:55.057" v="13" actId="1076"/>
          <ac:spMkLst>
            <pc:docMk/>
            <pc:sldMk cId="351292089" sldId="547"/>
            <ac:spMk id="12" creationId="{55C9BCD7-4D20-9F49-6B82-92D1D7EEA8AF}"/>
          </ac:spMkLst>
        </pc:spChg>
        <pc:picChg chg="mod ord">
          <ac:chgData name="Morrison Cabonilas" userId="7fe86791-0a19-4f98-b6fc-667c2a7dbd6b" providerId="ADAL" clId="{C5609D48-3F55-423E-B41D-F4C6A194C98E}" dt="2022-06-29T12:36:42.060" v="21543" actId="1440"/>
          <ac:picMkLst>
            <pc:docMk/>
            <pc:sldMk cId="351292089" sldId="547"/>
            <ac:picMk id="18" creationId="{84DA18F9-59E5-0A25-CB5B-17012ECFE809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38.170" v="21542" actId="1440"/>
        <pc:sldMkLst>
          <pc:docMk/>
          <pc:sldMk cId="2344521866" sldId="548"/>
        </pc:sldMkLst>
        <pc:graphicFrameChg chg="modGraphic">
          <ac:chgData name="Morrison Cabonilas" userId="7fe86791-0a19-4f98-b6fc-667c2a7dbd6b" providerId="ADAL" clId="{C5609D48-3F55-423E-B41D-F4C6A194C98E}" dt="2022-06-29T11:09:53.181" v="18133" actId="207"/>
          <ac:graphicFrameMkLst>
            <pc:docMk/>
            <pc:sldMk cId="2344521866" sldId="548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38.170" v="21542" actId="1440"/>
          <ac:picMkLst>
            <pc:docMk/>
            <pc:sldMk cId="2344521866" sldId="548"/>
            <ac:picMk id="4" creationId="{2C54935A-DD25-D225-B0F3-0890EE626675}"/>
          </ac:picMkLst>
        </pc:picChg>
        <pc:picChg chg="mod">
          <ac:chgData name="Morrison Cabonilas" userId="7fe86791-0a19-4f98-b6fc-667c2a7dbd6b" providerId="ADAL" clId="{C5609D48-3F55-423E-B41D-F4C6A194C98E}" dt="2022-06-29T12:36:38.170" v="21542" actId="1440"/>
          <ac:picMkLst>
            <pc:docMk/>
            <pc:sldMk cId="2344521866" sldId="548"/>
            <ac:picMk id="7" creationId="{0F6A9EBB-8813-5C3E-1AC0-84451F7584BF}"/>
          </ac:picMkLst>
        </pc:picChg>
      </pc:sldChg>
      <pc:sldChg chg="del">
        <pc:chgData name="Morrison Cabonilas" userId="7fe86791-0a19-4f98-b6fc-667c2a7dbd6b" providerId="ADAL" clId="{C5609D48-3F55-423E-B41D-F4C6A194C98E}" dt="2022-06-22T22:23:44.785" v="1291" actId="47"/>
        <pc:sldMkLst>
          <pc:docMk/>
          <pc:sldMk cId="4244455764" sldId="549"/>
        </pc:sldMkLst>
      </pc:sldChg>
      <pc:sldChg chg="modSp mod">
        <pc:chgData name="Morrison Cabonilas" userId="7fe86791-0a19-4f98-b6fc-667c2a7dbd6b" providerId="ADAL" clId="{C5609D48-3F55-423E-B41D-F4C6A194C98E}" dt="2022-06-29T13:19:39.269" v="23330" actId="1076"/>
        <pc:sldMkLst>
          <pc:docMk/>
          <pc:sldMk cId="275821799" sldId="550"/>
        </pc:sldMkLst>
        <pc:spChg chg="mod">
          <ac:chgData name="Morrison Cabonilas" userId="7fe86791-0a19-4f98-b6fc-667c2a7dbd6b" providerId="ADAL" clId="{C5609D48-3F55-423E-B41D-F4C6A194C98E}" dt="2022-06-29T13:19:39.269" v="23330" actId="1076"/>
          <ac:spMkLst>
            <pc:docMk/>
            <pc:sldMk cId="275821799" sldId="550"/>
            <ac:spMk id="5" creationId="{6307728F-0BD0-9278-27C6-CBF944F25627}"/>
          </ac:spMkLst>
        </pc:spChg>
        <pc:picChg chg="mod">
          <ac:chgData name="Morrison Cabonilas" userId="7fe86791-0a19-4f98-b6fc-667c2a7dbd6b" providerId="ADAL" clId="{C5609D48-3F55-423E-B41D-F4C6A194C98E}" dt="2022-06-29T12:36:35.104" v="21541" actId="1440"/>
          <ac:picMkLst>
            <pc:docMk/>
            <pc:sldMk cId="275821799" sldId="550"/>
            <ac:picMk id="4" creationId="{14AF5B80-A130-32FF-E572-51CEAC2CEFE5}"/>
          </ac:picMkLst>
        </pc:picChg>
      </pc:sldChg>
      <pc:sldChg chg="addSp delSp modSp mod">
        <pc:chgData name="Morrison Cabonilas" userId="7fe86791-0a19-4f98-b6fc-667c2a7dbd6b" providerId="ADAL" clId="{C5609D48-3F55-423E-B41D-F4C6A194C98E}" dt="2022-06-29T13:40:05.565" v="24584" actId="208"/>
        <pc:sldMkLst>
          <pc:docMk/>
          <pc:sldMk cId="25553948" sldId="551"/>
        </pc:sldMkLst>
        <pc:spChg chg="del">
          <ac:chgData name="Morrison Cabonilas" userId="7fe86791-0a19-4f98-b6fc-667c2a7dbd6b" providerId="ADAL" clId="{C5609D48-3F55-423E-B41D-F4C6A194C98E}" dt="2022-06-22T22:25:47.041" v="1394" actId="478"/>
          <ac:spMkLst>
            <pc:docMk/>
            <pc:sldMk cId="25553948" sldId="551"/>
            <ac:spMk id="2" creationId="{4F4E6C32-B38C-5867-8C8E-3AEB136AC900}"/>
          </ac:spMkLst>
        </pc:spChg>
        <pc:spChg chg="add mod">
          <ac:chgData name="Morrison Cabonilas" userId="7fe86791-0a19-4f98-b6fc-667c2a7dbd6b" providerId="ADAL" clId="{C5609D48-3F55-423E-B41D-F4C6A194C98E}" dt="2022-06-22T22:26:23.866" v="1409" actId="20577"/>
          <ac:spMkLst>
            <pc:docMk/>
            <pc:sldMk cId="25553948" sldId="551"/>
            <ac:spMk id="5" creationId="{DAF84CE0-C29A-65AD-ADCC-688E3E1416C7}"/>
          </ac:spMkLst>
        </pc:spChg>
        <pc:spChg chg="add mod ord">
          <ac:chgData name="Morrison Cabonilas" userId="7fe86791-0a19-4f98-b6fc-667c2a7dbd6b" providerId="ADAL" clId="{C5609D48-3F55-423E-B41D-F4C6A194C98E}" dt="2022-06-22T22:26:49.031" v="1414" actId="166"/>
          <ac:spMkLst>
            <pc:docMk/>
            <pc:sldMk cId="25553948" sldId="551"/>
            <ac:spMk id="6" creationId="{B356CCD2-F39B-1F01-A5F0-F92A380B1D87}"/>
          </ac:spMkLst>
        </pc:spChg>
        <pc:spChg chg="add mod">
          <ac:chgData name="Morrison Cabonilas" userId="7fe86791-0a19-4f98-b6fc-667c2a7dbd6b" providerId="ADAL" clId="{C5609D48-3F55-423E-B41D-F4C6A194C98E}" dt="2022-06-22T22:26:44.270" v="1413" actId="1076"/>
          <ac:spMkLst>
            <pc:docMk/>
            <pc:sldMk cId="25553948" sldId="551"/>
            <ac:spMk id="7" creationId="{E0F7919A-B4EC-9677-6B81-8B833682239A}"/>
          </ac:spMkLst>
        </pc:spChg>
        <pc:spChg chg="add mod">
          <ac:chgData name="Morrison Cabonilas" userId="7fe86791-0a19-4f98-b6fc-667c2a7dbd6b" providerId="ADAL" clId="{C5609D48-3F55-423E-B41D-F4C6A194C98E}" dt="2022-06-22T22:26:44.270" v="1413" actId="1076"/>
          <ac:spMkLst>
            <pc:docMk/>
            <pc:sldMk cId="25553948" sldId="551"/>
            <ac:spMk id="8" creationId="{3F4E8658-08C6-AE2F-BF7C-4815DB684EC6}"/>
          </ac:spMkLst>
        </pc:spChg>
        <pc:spChg chg="add mod">
          <ac:chgData name="Morrison Cabonilas" userId="7fe86791-0a19-4f98-b6fc-667c2a7dbd6b" providerId="ADAL" clId="{C5609D48-3F55-423E-B41D-F4C6A194C98E}" dt="2022-06-22T22:27:00.186" v="1418" actId="14100"/>
          <ac:spMkLst>
            <pc:docMk/>
            <pc:sldMk cId="25553948" sldId="551"/>
            <ac:spMk id="9" creationId="{A4B789F9-1F30-FE5D-C553-ED344DAFBB1B}"/>
          </ac:spMkLst>
        </pc:spChg>
        <pc:spChg chg="add mod">
          <ac:chgData name="Morrison Cabonilas" userId="7fe86791-0a19-4f98-b6fc-667c2a7dbd6b" providerId="ADAL" clId="{C5609D48-3F55-423E-B41D-F4C6A194C98E}" dt="2022-06-22T22:26:58.623" v="1417" actId="14100"/>
          <ac:spMkLst>
            <pc:docMk/>
            <pc:sldMk cId="25553948" sldId="551"/>
            <ac:spMk id="10" creationId="{1ABBE4FD-0A3E-48A0-79B8-D3B77C58EBE7}"/>
          </ac:spMkLst>
        </pc:spChg>
        <pc:spChg chg="add mod">
          <ac:chgData name="Morrison Cabonilas" userId="7fe86791-0a19-4f98-b6fc-667c2a7dbd6b" providerId="ADAL" clId="{C5609D48-3F55-423E-B41D-F4C6A194C98E}" dt="2022-06-22T22:27:09.692" v="1421" actId="14100"/>
          <ac:spMkLst>
            <pc:docMk/>
            <pc:sldMk cId="25553948" sldId="551"/>
            <ac:spMk id="11" creationId="{736D1329-E84A-1821-CACB-6A30DE7B76BE}"/>
          </ac:spMkLst>
        </pc:spChg>
        <pc:spChg chg="add mod">
          <ac:chgData name="Morrison Cabonilas" userId="7fe86791-0a19-4f98-b6fc-667c2a7dbd6b" providerId="ADAL" clId="{C5609D48-3F55-423E-B41D-F4C6A194C98E}" dt="2022-06-29T11:23:54.005" v="18787" actId="1076"/>
          <ac:spMkLst>
            <pc:docMk/>
            <pc:sldMk cId="25553948" sldId="551"/>
            <ac:spMk id="12" creationId="{006F63E3-611D-3674-E098-19FACBFD9B3A}"/>
          </ac:spMkLst>
        </pc:spChg>
        <pc:spChg chg="add mod">
          <ac:chgData name="Morrison Cabonilas" userId="7fe86791-0a19-4f98-b6fc-667c2a7dbd6b" providerId="ADAL" clId="{C5609D48-3F55-423E-B41D-F4C6A194C98E}" dt="2022-06-29T13:39:51.276" v="24577" actId="1076"/>
          <ac:spMkLst>
            <pc:docMk/>
            <pc:sldMk cId="25553948" sldId="551"/>
            <ac:spMk id="16" creationId="{744B541E-15C6-5DF1-79F6-9DCE87676AF5}"/>
          </ac:spMkLst>
        </pc:spChg>
        <pc:picChg chg="add mod modCrop">
          <ac:chgData name="Morrison Cabonilas" userId="7fe86791-0a19-4f98-b6fc-667c2a7dbd6b" providerId="ADAL" clId="{C5609D48-3F55-423E-B41D-F4C6A194C98E}" dt="2022-06-22T22:26:37.132" v="1412" actId="1076"/>
          <ac:picMkLst>
            <pc:docMk/>
            <pc:sldMk cId="25553948" sldId="551"/>
            <ac:picMk id="3" creationId="{DC8B597B-816A-2FDD-D8A0-7F5DEDA960BC}"/>
          </ac:picMkLst>
        </pc:picChg>
        <pc:picChg chg="add mod">
          <ac:chgData name="Morrison Cabonilas" userId="7fe86791-0a19-4f98-b6fc-667c2a7dbd6b" providerId="ADAL" clId="{C5609D48-3F55-423E-B41D-F4C6A194C98E}" dt="2022-06-22T22:26:44.270" v="1413" actId="1076"/>
          <ac:picMkLst>
            <pc:docMk/>
            <pc:sldMk cId="25553948" sldId="551"/>
            <ac:picMk id="4" creationId="{ED9B903F-DE20-D205-2505-5111FE779D5C}"/>
          </ac:picMkLst>
        </pc:picChg>
        <pc:picChg chg="add del">
          <ac:chgData name="Morrison Cabonilas" userId="7fe86791-0a19-4f98-b6fc-667c2a7dbd6b" providerId="ADAL" clId="{C5609D48-3F55-423E-B41D-F4C6A194C98E}" dt="2022-06-29T13:38:12.688" v="24427" actId="21"/>
          <ac:picMkLst>
            <pc:docMk/>
            <pc:sldMk cId="25553948" sldId="551"/>
            <ac:picMk id="13" creationId="{A9E4FA4C-DAA9-D1B3-6316-A60BDA39964A}"/>
          </ac:picMkLst>
        </pc:picChg>
        <pc:picChg chg="add mod">
          <ac:chgData name="Morrison Cabonilas" userId="7fe86791-0a19-4f98-b6fc-667c2a7dbd6b" providerId="ADAL" clId="{C5609D48-3F55-423E-B41D-F4C6A194C98E}" dt="2022-06-29T13:39:08.463" v="24430" actId="14100"/>
          <ac:picMkLst>
            <pc:docMk/>
            <pc:sldMk cId="25553948" sldId="551"/>
            <ac:picMk id="15" creationId="{C14C28C6-1C75-22E4-1CE3-16642209E678}"/>
          </ac:picMkLst>
        </pc:picChg>
        <pc:cxnChg chg="add mod">
          <ac:chgData name="Morrison Cabonilas" userId="7fe86791-0a19-4f98-b6fc-667c2a7dbd6b" providerId="ADAL" clId="{C5609D48-3F55-423E-B41D-F4C6A194C98E}" dt="2022-06-29T13:39:57.371" v="24580" actId="208"/>
          <ac:cxnSpMkLst>
            <pc:docMk/>
            <pc:sldMk cId="25553948" sldId="551"/>
            <ac:cxnSpMk id="18" creationId="{10A6867E-F25A-34B3-8A77-5504B08B6532}"/>
          </ac:cxnSpMkLst>
        </pc:cxnChg>
        <pc:cxnChg chg="add mod">
          <ac:chgData name="Morrison Cabonilas" userId="7fe86791-0a19-4f98-b6fc-667c2a7dbd6b" providerId="ADAL" clId="{C5609D48-3F55-423E-B41D-F4C6A194C98E}" dt="2022-06-29T13:40:01.802" v="24582" actId="208"/>
          <ac:cxnSpMkLst>
            <pc:docMk/>
            <pc:sldMk cId="25553948" sldId="551"/>
            <ac:cxnSpMk id="21" creationId="{DB311AD2-4105-DCE1-45FD-7F444E4A7812}"/>
          </ac:cxnSpMkLst>
        </pc:cxnChg>
        <pc:cxnChg chg="add mod">
          <ac:chgData name="Morrison Cabonilas" userId="7fe86791-0a19-4f98-b6fc-667c2a7dbd6b" providerId="ADAL" clId="{C5609D48-3F55-423E-B41D-F4C6A194C98E}" dt="2022-06-29T13:40:05.565" v="24584" actId="208"/>
          <ac:cxnSpMkLst>
            <pc:docMk/>
            <pc:sldMk cId="25553948" sldId="551"/>
            <ac:cxnSpMk id="23" creationId="{69339229-352E-123C-033C-D97DFB2E603D}"/>
          </ac:cxnSpMkLst>
        </pc:cxnChg>
      </pc:sldChg>
      <pc:sldChg chg="addSp delSp modSp mod addCm delCm">
        <pc:chgData name="Morrison Cabonilas" userId="7fe86791-0a19-4f98-b6fc-667c2a7dbd6b" providerId="ADAL" clId="{C5609D48-3F55-423E-B41D-F4C6A194C98E}" dt="2022-06-29T13:37:23.977" v="24425"/>
        <pc:sldMkLst>
          <pc:docMk/>
          <pc:sldMk cId="3560267930" sldId="553"/>
        </pc:sldMkLst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3" creationId="{9C4EBF22-2002-1005-E295-91FBCF60CF14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4" creationId="{6151D0AC-3C6D-C635-5D36-8972E680C4CD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6" creationId="{9FF758F7-15C4-9111-5488-3456437CAA6C}"/>
          </ac:spMkLst>
        </pc:spChg>
        <pc:spChg chg="add del mod">
          <ac:chgData name="Morrison Cabonilas" userId="7fe86791-0a19-4f98-b6fc-667c2a7dbd6b" providerId="ADAL" clId="{C5609D48-3F55-423E-B41D-F4C6A194C98E}" dt="2022-06-22T22:18:56.946" v="1125" actId="478"/>
          <ac:spMkLst>
            <pc:docMk/>
            <pc:sldMk cId="3560267930" sldId="553"/>
            <ac:spMk id="7" creationId="{3AFD53E4-F7F6-7C65-B6BF-C0F19E633F51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8" creationId="{FFFF62BA-46DE-840F-1AB1-700B9F23F54B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9" creationId="{7C8034D3-4009-E0C1-9726-95092ACEECF4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10" creationId="{8A88F2A0-F9E4-9E7C-B3A4-B27F2A4EBDFD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11" creationId="{B2FEFF5E-DCE0-F695-A2FF-DB175DFFB5F5}"/>
          </ac:spMkLst>
        </pc:spChg>
        <pc:spChg chg="add mod">
          <ac:chgData name="Morrison Cabonilas" userId="7fe86791-0a19-4f98-b6fc-667c2a7dbd6b" providerId="ADAL" clId="{C5609D48-3F55-423E-B41D-F4C6A194C98E}" dt="2022-06-29T13:36:22.798" v="24418" actId="1076"/>
          <ac:spMkLst>
            <pc:docMk/>
            <pc:sldMk cId="3560267930" sldId="553"/>
            <ac:spMk id="12" creationId="{6A03345E-F7AF-040F-2D5B-8A919E8BE2D6}"/>
          </ac:spMkLst>
        </pc:spChg>
        <pc:spChg chg="add del mod">
          <ac:chgData name="Morrison Cabonilas" userId="7fe86791-0a19-4f98-b6fc-667c2a7dbd6b" providerId="ADAL" clId="{C5609D48-3F55-423E-B41D-F4C6A194C98E}" dt="2022-06-27T15:31:33.573" v="2967"/>
          <ac:spMkLst>
            <pc:docMk/>
            <pc:sldMk cId="3560267930" sldId="553"/>
            <ac:spMk id="12" creationId="{F24D3A2F-9044-C879-9720-B753DD7F56A2}"/>
          </ac:spMkLst>
        </pc:spChg>
        <pc:spChg chg="add mod">
          <ac:chgData name="Morrison Cabonilas" userId="7fe86791-0a19-4f98-b6fc-667c2a7dbd6b" providerId="ADAL" clId="{C5609D48-3F55-423E-B41D-F4C6A194C98E}" dt="2022-06-29T13:36:26.045" v="24419" actId="1076"/>
          <ac:spMkLst>
            <pc:docMk/>
            <pc:sldMk cId="3560267930" sldId="553"/>
            <ac:spMk id="14" creationId="{25380626-970E-8E92-7B1D-18A4E45DBD3D}"/>
          </ac:spMkLst>
        </pc:spChg>
        <pc:picChg chg="add mod modCrop">
          <ac:chgData name="Morrison Cabonilas" userId="7fe86791-0a19-4f98-b6fc-667c2a7dbd6b" providerId="ADAL" clId="{C5609D48-3F55-423E-B41D-F4C6A194C98E}" dt="2022-06-29T13:36:22.798" v="24418" actId="1076"/>
          <ac:picMkLst>
            <pc:docMk/>
            <pc:sldMk cId="3560267930" sldId="553"/>
            <ac:picMk id="2" creationId="{F0F1E82C-2BB1-702B-0EE5-5357CA3AD078}"/>
          </ac:picMkLst>
        </pc:picChg>
        <pc:picChg chg="add mod ord modCrop">
          <ac:chgData name="Morrison Cabonilas" userId="7fe86791-0a19-4f98-b6fc-667c2a7dbd6b" providerId="ADAL" clId="{C5609D48-3F55-423E-B41D-F4C6A194C98E}" dt="2022-06-29T13:36:22.798" v="24418" actId="1076"/>
          <ac:picMkLst>
            <pc:docMk/>
            <pc:sldMk cId="3560267930" sldId="553"/>
            <ac:picMk id="5" creationId="{E607A6BA-4683-76CD-A022-FCC78EC83EC2}"/>
          </ac:picMkLst>
        </pc:picChg>
        <pc:picChg chg="add mod">
          <ac:chgData name="Morrison Cabonilas" userId="7fe86791-0a19-4f98-b6fc-667c2a7dbd6b" providerId="ADAL" clId="{C5609D48-3F55-423E-B41D-F4C6A194C98E}" dt="2022-06-29T13:36:28.698" v="24420" actId="14100"/>
          <ac:picMkLst>
            <pc:docMk/>
            <pc:sldMk cId="3560267930" sldId="553"/>
            <ac:picMk id="13" creationId="{99C1AD49-F886-7F1E-C126-D46C904266E2}"/>
          </ac:picMkLst>
        </pc:picChg>
        <pc:cxnChg chg="add mod">
          <ac:chgData name="Morrison Cabonilas" userId="7fe86791-0a19-4f98-b6fc-667c2a7dbd6b" providerId="ADAL" clId="{C5609D48-3F55-423E-B41D-F4C6A194C98E}" dt="2022-06-29T13:36:36.439" v="24422" actId="208"/>
          <ac:cxnSpMkLst>
            <pc:docMk/>
            <pc:sldMk cId="3560267930" sldId="553"/>
            <ac:cxnSpMk id="16" creationId="{FAFF7DCD-D67C-76B1-2E81-F7D0AFC1C048}"/>
          </ac:cxnSpMkLst>
        </pc:cxnChg>
        <pc:cxnChg chg="add mod">
          <ac:chgData name="Morrison Cabonilas" userId="7fe86791-0a19-4f98-b6fc-667c2a7dbd6b" providerId="ADAL" clId="{C5609D48-3F55-423E-B41D-F4C6A194C98E}" dt="2022-06-29T13:36:43.547" v="24424" actId="208"/>
          <ac:cxnSpMkLst>
            <pc:docMk/>
            <pc:sldMk cId="3560267930" sldId="553"/>
            <ac:cxnSpMk id="18" creationId="{383C6C8E-203B-C588-7FE8-36C928C06A51}"/>
          </ac:cxnSpMkLst>
        </pc:cxnChg>
      </pc:sldChg>
      <pc:sldChg chg="modSp mod">
        <pc:chgData name="Morrison Cabonilas" userId="7fe86791-0a19-4f98-b6fc-667c2a7dbd6b" providerId="ADAL" clId="{C5609D48-3F55-423E-B41D-F4C6A194C98E}" dt="2022-06-29T12:36:24.685" v="21537" actId="1440"/>
        <pc:sldMkLst>
          <pc:docMk/>
          <pc:sldMk cId="1623040388" sldId="554"/>
        </pc:sldMkLst>
        <pc:spChg chg="mod">
          <ac:chgData name="Morrison Cabonilas" userId="7fe86791-0a19-4f98-b6fc-667c2a7dbd6b" providerId="ADAL" clId="{C5609D48-3F55-423E-B41D-F4C6A194C98E}" dt="2022-06-22T22:52:51.701" v="1762" actId="20577"/>
          <ac:spMkLst>
            <pc:docMk/>
            <pc:sldMk cId="1623040388" sldId="554"/>
            <ac:spMk id="42" creationId="{D83C9D04-57A5-8C00-4712-AE9CDF140425}"/>
          </ac:spMkLst>
        </pc:spChg>
        <pc:graphicFrameChg chg="modGraphic">
          <ac:chgData name="Morrison Cabonilas" userId="7fe86791-0a19-4f98-b6fc-667c2a7dbd6b" providerId="ADAL" clId="{C5609D48-3F55-423E-B41D-F4C6A194C98E}" dt="2022-06-29T11:10:17.943" v="18139" actId="20577"/>
          <ac:graphicFrameMkLst>
            <pc:docMk/>
            <pc:sldMk cId="1623040388" sldId="554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24.685" v="21537" actId="1440"/>
          <ac:picMkLst>
            <pc:docMk/>
            <pc:sldMk cId="1623040388" sldId="554"/>
            <ac:picMk id="4" creationId="{2C54935A-DD25-D225-B0F3-0890EE626675}"/>
          </ac:picMkLst>
        </pc:picChg>
        <pc:picChg chg="mod">
          <ac:chgData name="Morrison Cabonilas" userId="7fe86791-0a19-4f98-b6fc-667c2a7dbd6b" providerId="ADAL" clId="{C5609D48-3F55-423E-B41D-F4C6A194C98E}" dt="2022-06-29T12:36:24.685" v="21537" actId="1440"/>
          <ac:picMkLst>
            <pc:docMk/>
            <pc:sldMk cId="1623040388" sldId="554"/>
            <ac:picMk id="47" creationId="{59A3CD6C-2AB5-4DA9-7A90-A59D83608FAA}"/>
          </ac:picMkLst>
        </pc:picChg>
      </pc:sldChg>
      <pc:sldChg chg="modSp mod">
        <pc:chgData name="Morrison Cabonilas" userId="7fe86791-0a19-4f98-b6fc-667c2a7dbd6b" providerId="ADAL" clId="{C5609D48-3F55-423E-B41D-F4C6A194C98E}" dt="2022-06-29T12:36:20.790" v="21536" actId="1440"/>
        <pc:sldMkLst>
          <pc:docMk/>
          <pc:sldMk cId="2929636930" sldId="556"/>
        </pc:sldMkLst>
        <pc:spChg chg="mod">
          <ac:chgData name="Morrison Cabonilas" userId="7fe86791-0a19-4f98-b6fc-667c2a7dbd6b" providerId="ADAL" clId="{C5609D48-3F55-423E-B41D-F4C6A194C98E}" dt="2022-06-22T22:55:57.729" v="1765" actId="14100"/>
          <ac:spMkLst>
            <pc:docMk/>
            <pc:sldMk cId="2929636930" sldId="556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2T22:55:59.614" v="1766" actId="14100"/>
          <ac:spMkLst>
            <pc:docMk/>
            <pc:sldMk cId="2929636930" sldId="556"/>
            <ac:spMk id="30" creationId="{D297617E-0706-1414-6968-43A894F13F04}"/>
          </ac:spMkLst>
        </pc:spChg>
        <pc:graphicFrameChg chg="modGraphic">
          <ac:chgData name="Morrison Cabonilas" userId="7fe86791-0a19-4f98-b6fc-667c2a7dbd6b" providerId="ADAL" clId="{C5609D48-3F55-423E-B41D-F4C6A194C98E}" dt="2022-06-29T11:10:32.030" v="18140" actId="20577"/>
          <ac:graphicFrameMkLst>
            <pc:docMk/>
            <pc:sldMk cId="2929636930" sldId="556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6:20.790" v="21536" actId="1440"/>
          <ac:picMkLst>
            <pc:docMk/>
            <pc:sldMk cId="2929636930" sldId="556"/>
            <ac:picMk id="4" creationId="{2C54935A-DD25-D225-B0F3-0890EE626675}"/>
          </ac:picMkLst>
        </pc:picChg>
        <pc:picChg chg="mod">
          <ac:chgData name="Morrison Cabonilas" userId="7fe86791-0a19-4f98-b6fc-667c2a7dbd6b" providerId="ADAL" clId="{C5609D48-3F55-423E-B41D-F4C6A194C98E}" dt="2022-06-29T12:36:20.790" v="21536" actId="1440"/>
          <ac:picMkLst>
            <pc:docMk/>
            <pc:sldMk cId="2929636930" sldId="556"/>
            <ac:picMk id="12" creationId="{DDA70068-27F9-C1FF-AF94-56AE68037F92}"/>
          </ac:picMkLst>
        </pc:picChg>
      </pc:sldChg>
      <pc:sldChg chg="addSp delSp modSp mod modNotesTx">
        <pc:chgData name="Morrison Cabonilas" userId="7fe86791-0a19-4f98-b6fc-667c2a7dbd6b" providerId="ADAL" clId="{C5609D48-3F55-423E-B41D-F4C6A194C98E}" dt="2022-06-29T13:25:41.006" v="23927" actId="478"/>
        <pc:sldMkLst>
          <pc:docMk/>
          <pc:sldMk cId="3234378520" sldId="557"/>
        </pc:sldMkLst>
        <pc:spChg chg="add del mod">
          <ac:chgData name="Morrison Cabonilas" userId="7fe86791-0a19-4f98-b6fc-667c2a7dbd6b" providerId="ADAL" clId="{C5609D48-3F55-423E-B41D-F4C6A194C98E}" dt="2022-06-27T15:31:53.113" v="2972" actId="478"/>
          <ac:spMkLst>
            <pc:docMk/>
            <pc:sldMk cId="3234378520" sldId="557"/>
            <ac:spMk id="2" creationId="{7617276A-67A4-D94D-8E37-475DEE6B5965}"/>
          </ac:spMkLst>
        </pc:spChg>
        <pc:spChg chg="add mod">
          <ac:chgData name="Morrison Cabonilas" userId="7fe86791-0a19-4f98-b6fc-667c2a7dbd6b" providerId="ADAL" clId="{C5609D48-3F55-423E-B41D-F4C6A194C98E}" dt="2022-06-29T11:18:05.374" v="18438" actId="1076"/>
          <ac:spMkLst>
            <pc:docMk/>
            <pc:sldMk cId="3234378520" sldId="557"/>
            <ac:spMk id="2" creationId="{825506A5-BB39-0CEB-3352-A03EF2835456}"/>
          </ac:spMkLst>
        </pc:spChg>
        <pc:spChg chg="add mod">
          <ac:chgData name="Morrison Cabonilas" userId="7fe86791-0a19-4f98-b6fc-667c2a7dbd6b" providerId="ADAL" clId="{C5609D48-3F55-423E-B41D-F4C6A194C98E}" dt="2022-06-29T13:23:48.464" v="23630" actId="14100"/>
          <ac:spMkLst>
            <pc:docMk/>
            <pc:sldMk cId="3234378520" sldId="557"/>
            <ac:spMk id="9" creationId="{5B960C05-5CFB-88C2-0C2B-482C93AB700E}"/>
          </ac:spMkLst>
        </pc:spChg>
        <pc:spChg chg="add mod">
          <ac:chgData name="Morrison Cabonilas" userId="7fe86791-0a19-4f98-b6fc-667c2a7dbd6b" providerId="ADAL" clId="{C5609D48-3F55-423E-B41D-F4C6A194C98E}" dt="2022-06-29T13:24:06.259" v="23636" actId="1076"/>
          <ac:spMkLst>
            <pc:docMk/>
            <pc:sldMk cId="3234378520" sldId="557"/>
            <ac:spMk id="14" creationId="{6B84669D-E723-7BEA-B0F1-E978CF028785}"/>
          </ac:spMkLst>
        </pc:spChg>
        <pc:spChg chg="add del mod">
          <ac:chgData name="Morrison Cabonilas" userId="7fe86791-0a19-4f98-b6fc-667c2a7dbd6b" providerId="ADAL" clId="{C5609D48-3F55-423E-B41D-F4C6A194C98E}" dt="2022-06-29T13:25:41.006" v="23927" actId="478"/>
          <ac:spMkLst>
            <pc:docMk/>
            <pc:sldMk cId="3234378520" sldId="557"/>
            <ac:spMk id="19" creationId="{6DD4C5AE-43B4-31CA-C362-965D3C8DD92E}"/>
          </ac:spMkLst>
        </pc:spChg>
        <pc:picChg chg="add del">
          <ac:chgData name="Morrison Cabonilas" userId="7fe86791-0a19-4f98-b6fc-667c2a7dbd6b" providerId="ADAL" clId="{C5609D48-3F55-423E-B41D-F4C6A194C98E}" dt="2022-06-29T11:17:56.556" v="18428" actId="21"/>
          <ac:picMkLst>
            <pc:docMk/>
            <pc:sldMk cId="3234378520" sldId="557"/>
            <ac:picMk id="4" creationId="{05ED37E6-A970-BCDC-BDBE-BE6CEE959478}"/>
          </ac:picMkLst>
        </pc:picChg>
        <pc:picChg chg="add del mod modCrop">
          <ac:chgData name="Morrison Cabonilas" userId="7fe86791-0a19-4f98-b6fc-667c2a7dbd6b" providerId="ADAL" clId="{C5609D48-3F55-423E-B41D-F4C6A194C98E}" dt="2022-06-29T13:22:12.598" v="23444" actId="21"/>
          <ac:picMkLst>
            <pc:docMk/>
            <pc:sldMk cId="3234378520" sldId="557"/>
            <ac:picMk id="5" creationId="{1C1452D8-F869-02FF-DF0B-ADA22A332B53}"/>
          </ac:picMkLst>
        </pc:picChg>
        <pc:picChg chg="add mod">
          <ac:chgData name="Morrison Cabonilas" userId="7fe86791-0a19-4f98-b6fc-667c2a7dbd6b" providerId="ADAL" clId="{C5609D48-3F55-423E-B41D-F4C6A194C98E}" dt="2022-06-29T13:22:33.216" v="23447" actId="14100"/>
          <ac:picMkLst>
            <pc:docMk/>
            <pc:sldMk cId="3234378520" sldId="557"/>
            <ac:picMk id="11" creationId="{89E26B01-0212-CC1B-7125-98A186A6BF99}"/>
          </ac:picMkLst>
        </pc:picChg>
        <pc:cxnChg chg="add mod">
          <ac:chgData name="Morrison Cabonilas" userId="7fe86791-0a19-4f98-b6fc-667c2a7dbd6b" providerId="ADAL" clId="{C5609D48-3F55-423E-B41D-F4C6A194C98E}" dt="2022-06-29T13:23:51.575" v="23632" actId="14100"/>
          <ac:cxnSpMkLst>
            <pc:docMk/>
            <pc:sldMk cId="3234378520" sldId="557"/>
            <ac:cxnSpMk id="13" creationId="{29971C0F-D5A9-9AD0-8084-2D1114D18877}"/>
          </ac:cxnSpMkLst>
        </pc:cxnChg>
        <pc:cxnChg chg="add mod">
          <ac:chgData name="Morrison Cabonilas" userId="7fe86791-0a19-4f98-b6fc-667c2a7dbd6b" providerId="ADAL" clId="{C5609D48-3F55-423E-B41D-F4C6A194C98E}" dt="2022-06-29T13:24:10.578" v="23637" actId="14100"/>
          <ac:cxnSpMkLst>
            <pc:docMk/>
            <pc:sldMk cId="3234378520" sldId="557"/>
            <ac:cxnSpMk id="17" creationId="{54485E0C-D9C4-4862-2D86-F2479BC2206D}"/>
          </ac:cxnSpMkLst>
        </pc:cxnChg>
      </pc:sldChg>
      <pc:sldChg chg="addSp delSp modSp mod addCm delCm">
        <pc:chgData name="Morrison Cabonilas" userId="7fe86791-0a19-4f98-b6fc-667c2a7dbd6b" providerId="ADAL" clId="{C5609D48-3F55-423E-B41D-F4C6A194C98E}" dt="2022-06-29T13:27:22.402" v="24042" actId="208"/>
        <pc:sldMkLst>
          <pc:docMk/>
          <pc:sldMk cId="3108414958" sldId="558"/>
        </pc:sldMkLst>
        <pc:spChg chg="del">
          <ac:chgData name="Morrison Cabonilas" userId="7fe86791-0a19-4f98-b6fc-667c2a7dbd6b" providerId="ADAL" clId="{C5609D48-3F55-423E-B41D-F4C6A194C98E}" dt="2022-06-22T14:21:06.108" v="179" actId="478"/>
          <ac:spMkLst>
            <pc:docMk/>
            <pc:sldMk cId="3108414958" sldId="558"/>
            <ac:spMk id="2" creationId="{0664DE65-EAA8-951F-B8B4-9CCDFE8A2D2D}"/>
          </ac:spMkLst>
        </pc:spChg>
        <pc:spChg chg="add mod">
          <ac:chgData name="Morrison Cabonilas" userId="7fe86791-0a19-4f98-b6fc-667c2a7dbd6b" providerId="ADAL" clId="{C5609D48-3F55-423E-B41D-F4C6A194C98E}" dt="2022-06-22T22:01:27.301" v="554" actId="1076"/>
          <ac:spMkLst>
            <pc:docMk/>
            <pc:sldMk cId="3108414958" sldId="558"/>
            <ac:spMk id="2" creationId="{3C7CFDF5-2496-8FD6-227A-231F7BB8571B}"/>
          </ac:spMkLst>
        </pc:spChg>
        <pc:spChg chg="add mod ord">
          <ac:chgData name="Morrison Cabonilas" userId="7fe86791-0a19-4f98-b6fc-667c2a7dbd6b" providerId="ADAL" clId="{C5609D48-3F55-423E-B41D-F4C6A194C98E}" dt="2022-06-22T21:59:23.651" v="526" actId="1076"/>
          <ac:spMkLst>
            <pc:docMk/>
            <pc:sldMk cId="3108414958" sldId="558"/>
            <ac:spMk id="5" creationId="{96A2F0AC-F37D-C59E-38B3-7D7E524CFFFD}"/>
          </ac:spMkLst>
        </pc:spChg>
        <pc:spChg chg="add mod ord">
          <ac:chgData name="Morrison Cabonilas" userId="7fe86791-0a19-4f98-b6fc-667c2a7dbd6b" providerId="ADAL" clId="{C5609D48-3F55-423E-B41D-F4C6A194C98E}" dt="2022-06-22T21:59:23.651" v="526" actId="1076"/>
          <ac:spMkLst>
            <pc:docMk/>
            <pc:sldMk cId="3108414958" sldId="558"/>
            <ac:spMk id="6" creationId="{16D600BD-3DED-13E3-0B95-364AA23DCE40}"/>
          </ac:spMkLst>
        </pc:spChg>
        <pc:spChg chg="add mod">
          <ac:chgData name="Morrison Cabonilas" userId="7fe86791-0a19-4f98-b6fc-667c2a7dbd6b" providerId="ADAL" clId="{C5609D48-3F55-423E-B41D-F4C6A194C98E}" dt="2022-06-22T22:01:27.301" v="554" actId="1076"/>
          <ac:spMkLst>
            <pc:docMk/>
            <pc:sldMk cId="3108414958" sldId="558"/>
            <ac:spMk id="8" creationId="{215EFD6C-0F97-169F-D908-A53082B45FAF}"/>
          </ac:spMkLst>
        </pc:spChg>
        <pc:spChg chg="add mod">
          <ac:chgData name="Morrison Cabonilas" userId="7fe86791-0a19-4f98-b6fc-667c2a7dbd6b" providerId="ADAL" clId="{C5609D48-3F55-423E-B41D-F4C6A194C98E}" dt="2022-06-22T22:01:30.334" v="555" actId="1076"/>
          <ac:spMkLst>
            <pc:docMk/>
            <pc:sldMk cId="3108414958" sldId="558"/>
            <ac:spMk id="9" creationId="{61ACC0A1-E837-9FA5-1746-9D9C6D22F938}"/>
          </ac:spMkLst>
        </pc:spChg>
        <pc:spChg chg="add mod">
          <ac:chgData name="Morrison Cabonilas" userId="7fe86791-0a19-4f98-b6fc-667c2a7dbd6b" providerId="ADAL" clId="{C5609D48-3F55-423E-B41D-F4C6A194C98E}" dt="2022-06-22T22:01:27.301" v="554" actId="1076"/>
          <ac:spMkLst>
            <pc:docMk/>
            <pc:sldMk cId="3108414958" sldId="558"/>
            <ac:spMk id="10" creationId="{77E4BA37-1103-2353-5E0F-CF0D444ACCFF}"/>
          </ac:spMkLst>
        </pc:spChg>
        <pc:spChg chg="add mod">
          <ac:chgData name="Morrison Cabonilas" userId="7fe86791-0a19-4f98-b6fc-667c2a7dbd6b" providerId="ADAL" clId="{C5609D48-3F55-423E-B41D-F4C6A194C98E}" dt="2022-06-22T22:01:30.334" v="555" actId="1076"/>
          <ac:spMkLst>
            <pc:docMk/>
            <pc:sldMk cId="3108414958" sldId="558"/>
            <ac:spMk id="11" creationId="{41B8F2AC-FC11-F480-4996-A387DDC3EF3E}"/>
          </ac:spMkLst>
        </pc:spChg>
        <pc:spChg chg="add del mod">
          <ac:chgData name="Morrison Cabonilas" userId="7fe86791-0a19-4f98-b6fc-667c2a7dbd6b" providerId="ADAL" clId="{C5609D48-3F55-423E-B41D-F4C6A194C98E}" dt="2022-06-27T15:31:50.663" v="2971" actId="478"/>
          <ac:spMkLst>
            <pc:docMk/>
            <pc:sldMk cId="3108414958" sldId="558"/>
            <ac:spMk id="12" creationId="{DA9C651D-4223-33E6-B472-8713013F4F84}"/>
          </ac:spMkLst>
        </pc:spChg>
        <pc:spChg chg="add mod">
          <ac:chgData name="Morrison Cabonilas" userId="7fe86791-0a19-4f98-b6fc-667c2a7dbd6b" providerId="ADAL" clId="{C5609D48-3F55-423E-B41D-F4C6A194C98E}" dt="2022-06-29T11:18:25.313" v="18442" actId="1076"/>
          <ac:spMkLst>
            <pc:docMk/>
            <pc:sldMk cId="3108414958" sldId="558"/>
            <ac:spMk id="13" creationId="{0156FE98-244F-73A3-07B8-63361FBAEF59}"/>
          </ac:spMkLst>
        </pc:spChg>
        <pc:spChg chg="add mod">
          <ac:chgData name="Morrison Cabonilas" userId="7fe86791-0a19-4f98-b6fc-667c2a7dbd6b" providerId="ADAL" clId="{C5609D48-3F55-423E-B41D-F4C6A194C98E}" dt="2022-06-29T13:27:09.051" v="24038" actId="1076"/>
          <ac:spMkLst>
            <pc:docMk/>
            <pc:sldMk cId="3108414958" sldId="558"/>
            <ac:spMk id="17" creationId="{9BCEBFBF-1E24-6502-19BA-9B76027C75EC}"/>
          </ac:spMkLst>
        </pc:spChg>
        <pc:picChg chg="add del mod modCrop">
          <ac:chgData name="Morrison Cabonilas" userId="7fe86791-0a19-4f98-b6fc-667c2a7dbd6b" providerId="ADAL" clId="{C5609D48-3F55-423E-B41D-F4C6A194C98E}" dt="2022-06-22T22:01:30.334" v="555" actId="1076"/>
          <ac:picMkLst>
            <pc:docMk/>
            <pc:sldMk cId="3108414958" sldId="558"/>
            <ac:picMk id="3" creationId="{4E5569C1-4DD5-79CE-FB1D-CCDF3A21714D}"/>
          </ac:picMkLst>
        </pc:picChg>
        <pc:picChg chg="add del mod">
          <ac:chgData name="Morrison Cabonilas" userId="7fe86791-0a19-4f98-b6fc-667c2a7dbd6b" providerId="ADAL" clId="{C5609D48-3F55-423E-B41D-F4C6A194C98E}" dt="2022-06-22T14:23:52.080" v="214" actId="478"/>
          <ac:picMkLst>
            <pc:docMk/>
            <pc:sldMk cId="3108414958" sldId="558"/>
            <ac:picMk id="4" creationId="{A8CAD4DB-C06D-AFCA-F070-D9528FD11B73}"/>
          </ac:picMkLst>
        </pc:picChg>
        <pc:picChg chg="add mod modCrop">
          <ac:chgData name="Morrison Cabonilas" userId="7fe86791-0a19-4f98-b6fc-667c2a7dbd6b" providerId="ADAL" clId="{C5609D48-3F55-423E-B41D-F4C6A194C98E}" dt="2022-06-22T22:01:27.301" v="554" actId="1076"/>
          <ac:picMkLst>
            <pc:docMk/>
            <pc:sldMk cId="3108414958" sldId="558"/>
            <ac:picMk id="7" creationId="{6F23AD1C-6A5C-7462-A9E2-6A6DE70D25C0}"/>
          </ac:picMkLst>
        </pc:picChg>
        <pc:picChg chg="add del mod">
          <ac:chgData name="Morrison Cabonilas" userId="7fe86791-0a19-4f98-b6fc-667c2a7dbd6b" providerId="ADAL" clId="{C5609D48-3F55-423E-B41D-F4C6A194C98E}" dt="2022-06-29T11:18:18.432" v="18440"/>
          <ac:picMkLst>
            <pc:docMk/>
            <pc:sldMk cId="3108414958" sldId="558"/>
            <ac:picMk id="12" creationId="{A73772EF-C01E-8BFE-BEC7-5B298339BD76}"/>
          </ac:picMkLst>
        </pc:picChg>
        <pc:picChg chg="add del">
          <ac:chgData name="Morrison Cabonilas" userId="7fe86791-0a19-4f98-b6fc-667c2a7dbd6b" providerId="ADAL" clId="{C5609D48-3F55-423E-B41D-F4C6A194C98E}" dt="2022-06-29T13:26:16.881" v="23930" actId="21"/>
          <ac:picMkLst>
            <pc:docMk/>
            <pc:sldMk cId="3108414958" sldId="558"/>
            <ac:picMk id="14" creationId="{0790B7F1-7761-C68A-B85C-BBE7664B61A6}"/>
          </ac:picMkLst>
        </pc:picChg>
        <pc:picChg chg="add mod">
          <ac:chgData name="Morrison Cabonilas" userId="7fe86791-0a19-4f98-b6fc-667c2a7dbd6b" providerId="ADAL" clId="{C5609D48-3F55-423E-B41D-F4C6A194C98E}" dt="2022-06-29T13:26:36.321" v="23936" actId="14100"/>
          <ac:picMkLst>
            <pc:docMk/>
            <pc:sldMk cId="3108414958" sldId="558"/>
            <ac:picMk id="16" creationId="{102CD289-EC87-95AD-A2CA-FD86207CB317}"/>
          </ac:picMkLst>
        </pc:picChg>
        <pc:cxnChg chg="add mod">
          <ac:chgData name="Morrison Cabonilas" userId="7fe86791-0a19-4f98-b6fc-667c2a7dbd6b" providerId="ADAL" clId="{C5609D48-3F55-423E-B41D-F4C6A194C98E}" dt="2022-06-29T13:27:16.545" v="24040" actId="208"/>
          <ac:cxnSpMkLst>
            <pc:docMk/>
            <pc:sldMk cId="3108414958" sldId="558"/>
            <ac:cxnSpMk id="19" creationId="{4CBB1A80-1F4E-2E27-D09E-08998A5A85CF}"/>
          </ac:cxnSpMkLst>
        </pc:cxnChg>
        <pc:cxnChg chg="add mod">
          <ac:chgData name="Morrison Cabonilas" userId="7fe86791-0a19-4f98-b6fc-667c2a7dbd6b" providerId="ADAL" clId="{C5609D48-3F55-423E-B41D-F4C6A194C98E}" dt="2022-06-29T13:27:22.402" v="24042" actId="208"/>
          <ac:cxnSpMkLst>
            <pc:docMk/>
            <pc:sldMk cId="3108414958" sldId="558"/>
            <ac:cxnSpMk id="21" creationId="{7E858637-9AC1-AC75-7016-EFD26EC1BF0F}"/>
          </ac:cxnSpMkLst>
        </pc:cxnChg>
      </pc:sldChg>
      <pc:sldChg chg="addSp delSp modSp mod">
        <pc:chgData name="Morrison Cabonilas" userId="7fe86791-0a19-4f98-b6fc-667c2a7dbd6b" providerId="ADAL" clId="{C5609D48-3F55-423E-B41D-F4C6A194C98E}" dt="2022-06-29T13:29:10.343" v="24135" actId="14100"/>
        <pc:sldMkLst>
          <pc:docMk/>
          <pc:sldMk cId="4128904160" sldId="559"/>
        </pc:sldMkLst>
        <pc:spChg chg="add mod">
          <ac:chgData name="Morrison Cabonilas" userId="7fe86791-0a19-4f98-b6fc-667c2a7dbd6b" providerId="ADAL" clId="{C5609D48-3F55-423E-B41D-F4C6A194C98E}" dt="2022-06-29T11:19:38.798" v="18561" actId="1076"/>
          <ac:spMkLst>
            <pc:docMk/>
            <pc:sldMk cId="4128904160" sldId="559"/>
            <ac:spMk id="2" creationId="{B001613E-BAC4-C386-3F7C-F16AB5CA83FA}"/>
          </ac:spMkLst>
        </pc:spChg>
        <pc:spChg chg="add mod ord">
          <ac:chgData name="Morrison Cabonilas" userId="7fe86791-0a19-4f98-b6fc-667c2a7dbd6b" providerId="ADAL" clId="{C5609D48-3F55-423E-B41D-F4C6A194C98E}" dt="2022-06-22T22:00:19.036" v="540" actId="1076"/>
          <ac:spMkLst>
            <pc:docMk/>
            <pc:sldMk cId="4128904160" sldId="559"/>
            <ac:spMk id="3" creationId="{A5DF006E-BF22-C0EF-4D83-81CC5D23F56A}"/>
          </ac:spMkLst>
        </pc:spChg>
        <pc:spChg chg="add mod ord">
          <ac:chgData name="Morrison Cabonilas" userId="7fe86791-0a19-4f98-b6fc-667c2a7dbd6b" providerId="ADAL" clId="{C5609D48-3F55-423E-B41D-F4C6A194C98E}" dt="2022-06-22T22:00:19.036" v="540" actId="1076"/>
          <ac:spMkLst>
            <pc:docMk/>
            <pc:sldMk cId="4128904160" sldId="559"/>
            <ac:spMk id="4" creationId="{350203F5-BFAC-6E69-F950-2BFD6172C23B}"/>
          </ac:spMkLst>
        </pc:spChg>
        <pc:spChg chg="add mod">
          <ac:chgData name="Morrison Cabonilas" userId="7fe86791-0a19-4f98-b6fc-667c2a7dbd6b" providerId="ADAL" clId="{C5609D48-3F55-423E-B41D-F4C6A194C98E}" dt="2022-06-22T22:01:42.531" v="556" actId="1076"/>
          <ac:spMkLst>
            <pc:docMk/>
            <pc:sldMk cId="4128904160" sldId="559"/>
            <ac:spMk id="7" creationId="{51635D1B-9465-9DF5-76FA-8EBD94D14E4B}"/>
          </ac:spMkLst>
        </pc:spChg>
        <pc:spChg chg="add mod">
          <ac:chgData name="Morrison Cabonilas" userId="7fe86791-0a19-4f98-b6fc-667c2a7dbd6b" providerId="ADAL" clId="{C5609D48-3F55-423E-B41D-F4C6A194C98E}" dt="2022-06-22T22:01:42.531" v="556" actId="1076"/>
          <ac:spMkLst>
            <pc:docMk/>
            <pc:sldMk cId="4128904160" sldId="559"/>
            <ac:spMk id="8" creationId="{164D79D5-3590-E78D-6075-F40B4D43F9E1}"/>
          </ac:spMkLst>
        </pc:spChg>
        <pc:spChg chg="add mod">
          <ac:chgData name="Morrison Cabonilas" userId="7fe86791-0a19-4f98-b6fc-667c2a7dbd6b" providerId="ADAL" clId="{C5609D48-3F55-423E-B41D-F4C6A194C98E}" dt="2022-06-22T22:01:46.828" v="557" actId="1076"/>
          <ac:spMkLst>
            <pc:docMk/>
            <pc:sldMk cId="4128904160" sldId="559"/>
            <ac:spMk id="9" creationId="{B7F99DE0-7764-174D-DFFE-8C077D98E69A}"/>
          </ac:spMkLst>
        </pc:spChg>
        <pc:spChg chg="add mod">
          <ac:chgData name="Morrison Cabonilas" userId="7fe86791-0a19-4f98-b6fc-667c2a7dbd6b" providerId="ADAL" clId="{C5609D48-3F55-423E-B41D-F4C6A194C98E}" dt="2022-06-22T22:01:46.828" v="557" actId="1076"/>
          <ac:spMkLst>
            <pc:docMk/>
            <pc:sldMk cId="4128904160" sldId="559"/>
            <ac:spMk id="10" creationId="{3856A69A-5CA2-95F4-3F06-51055C0E1EA0}"/>
          </ac:spMkLst>
        </pc:spChg>
        <pc:spChg chg="add del mod">
          <ac:chgData name="Morrison Cabonilas" userId="7fe86791-0a19-4f98-b6fc-667c2a7dbd6b" providerId="ADAL" clId="{C5609D48-3F55-423E-B41D-F4C6A194C98E}" dt="2022-06-27T15:31:47.404" v="2970" actId="478"/>
          <ac:spMkLst>
            <pc:docMk/>
            <pc:sldMk cId="4128904160" sldId="559"/>
            <ac:spMk id="11" creationId="{3497F1C9-EC41-7EE8-B214-98611652143D}"/>
          </ac:spMkLst>
        </pc:spChg>
        <pc:spChg chg="add mod">
          <ac:chgData name="Morrison Cabonilas" userId="7fe86791-0a19-4f98-b6fc-667c2a7dbd6b" providerId="ADAL" clId="{C5609D48-3F55-423E-B41D-F4C6A194C98E}" dt="2022-06-27T15:31:06.528" v="2936" actId="14100"/>
          <ac:spMkLst>
            <pc:docMk/>
            <pc:sldMk cId="4128904160" sldId="559"/>
            <ac:spMk id="12" creationId="{2F6FA627-4781-5E27-F40A-AFA5BF69214F}"/>
          </ac:spMkLst>
        </pc:spChg>
        <pc:spChg chg="add mod">
          <ac:chgData name="Morrison Cabonilas" userId="7fe86791-0a19-4f98-b6fc-667c2a7dbd6b" providerId="ADAL" clId="{C5609D48-3F55-423E-B41D-F4C6A194C98E}" dt="2022-06-29T13:28:55.375" v="24130" actId="1076"/>
          <ac:spMkLst>
            <pc:docMk/>
            <pc:sldMk cId="4128904160" sldId="559"/>
            <ac:spMk id="16" creationId="{4B73482B-0FD1-BAE7-264C-F616D76BFA70}"/>
          </ac:spMkLst>
        </pc:spChg>
        <pc:picChg chg="add del mod">
          <ac:chgData name="Morrison Cabonilas" userId="7fe86791-0a19-4f98-b6fc-667c2a7dbd6b" providerId="ADAL" clId="{C5609D48-3F55-423E-B41D-F4C6A194C98E}" dt="2022-06-22T22:00:07.117" v="534" actId="478"/>
          <ac:picMkLst>
            <pc:docMk/>
            <pc:sldMk cId="4128904160" sldId="559"/>
            <ac:picMk id="2" creationId="{D60702FB-4DFF-1D64-BD45-7E46AF7BD51E}"/>
          </ac:picMkLst>
        </pc:picChg>
        <pc:picChg chg="add mod modCrop">
          <ac:chgData name="Morrison Cabonilas" userId="7fe86791-0a19-4f98-b6fc-667c2a7dbd6b" providerId="ADAL" clId="{C5609D48-3F55-423E-B41D-F4C6A194C98E}" dt="2022-06-29T12:58:23.882" v="23121" actId="1035"/>
          <ac:picMkLst>
            <pc:docMk/>
            <pc:sldMk cId="4128904160" sldId="559"/>
            <ac:picMk id="5" creationId="{02E1B8F2-761A-A014-E0E0-484189C1DB7A}"/>
          </ac:picMkLst>
        </pc:picChg>
        <pc:picChg chg="add mod">
          <ac:chgData name="Morrison Cabonilas" userId="7fe86791-0a19-4f98-b6fc-667c2a7dbd6b" providerId="ADAL" clId="{C5609D48-3F55-423E-B41D-F4C6A194C98E}" dt="2022-06-27T15:31:00.501" v="2934" actId="1076"/>
          <ac:picMkLst>
            <pc:docMk/>
            <pc:sldMk cId="4128904160" sldId="559"/>
            <ac:picMk id="6" creationId="{7D30B18A-9421-FED7-E5B3-32FDA69F6320}"/>
          </ac:picMkLst>
        </pc:picChg>
        <pc:picChg chg="add del mod modCrop">
          <ac:chgData name="Morrison Cabonilas" userId="7fe86791-0a19-4f98-b6fc-667c2a7dbd6b" providerId="ADAL" clId="{C5609D48-3F55-423E-B41D-F4C6A194C98E}" dt="2022-06-29T13:28:03.409" v="24047" actId="21"/>
          <ac:picMkLst>
            <pc:docMk/>
            <pc:sldMk cId="4128904160" sldId="559"/>
            <ac:picMk id="13" creationId="{CC22B3B2-2E8A-50DC-A237-57282E14E462}"/>
          </ac:picMkLst>
        </pc:picChg>
        <pc:picChg chg="add mod">
          <ac:chgData name="Morrison Cabonilas" userId="7fe86791-0a19-4f98-b6fc-667c2a7dbd6b" providerId="ADAL" clId="{C5609D48-3F55-423E-B41D-F4C6A194C98E}" dt="2022-06-29T13:29:10.343" v="24135" actId="14100"/>
          <ac:picMkLst>
            <pc:docMk/>
            <pc:sldMk cId="4128904160" sldId="559"/>
            <ac:picMk id="15" creationId="{FBE90694-373D-CA48-22E9-965E63542FCF}"/>
          </ac:picMkLst>
        </pc:picChg>
        <pc:cxnChg chg="add mod">
          <ac:chgData name="Morrison Cabonilas" userId="7fe86791-0a19-4f98-b6fc-667c2a7dbd6b" providerId="ADAL" clId="{C5609D48-3F55-423E-B41D-F4C6A194C98E}" dt="2022-06-29T13:29:00.866" v="24132" actId="208"/>
          <ac:cxnSpMkLst>
            <pc:docMk/>
            <pc:sldMk cId="4128904160" sldId="559"/>
            <ac:cxnSpMk id="18" creationId="{E9E86DF0-AE12-BEC2-60CF-015001FF5279}"/>
          </ac:cxnSpMkLst>
        </pc:cxnChg>
        <pc:cxnChg chg="add mod">
          <ac:chgData name="Morrison Cabonilas" userId="7fe86791-0a19-4f98-b6fc-667c2a7dbd6b" providerId="ADAL" clId="{C5609D48-3F55-423E-B41D-F4C6A194C98E}" dt="2022-06-29T13:29:05.670" v="24134" actId="208"/>
          <ac:cxnSpMkLst>
            <pc:docMk/>
            <pc:sldMk cId="4128904160" sldId="559"/>
            <ac:cxnSpMk id="21" creationId="{21CC6784-6AEF-BA5D-A622-531454847B13}"/>
          </ac:cxnSpMkLst>
        </pc:cxnChg>
      </pc:sldChg>
      <pc:sldChg chg="addSp delSp modSp mod">
        <pc:chgData name="Morrison Cabonilas" userId="7fe86791-0a19-4f98-b6fc-667c2a7dbd6b" providerId="ADAL" clId="{C5609D48-3F55-423E-B41D-F4C6A194C98E}" dt="2022-06-29T13:30:45.060" v="24197" actId="208"/>
        <pc:sldMkLst>
          <pc:docMk/>
          <pc:sldMk cId="1487867973" sldId="560"/>
        </pc:sldMkLst>
        <pc:spChg chg="del">
          <ac:chgData name="Morrison Cabonilas" userId="7fe86791-0a19-4f98-b6fc-667c2a7dbd6b" providerId="ADAL" clId="{C5609D48-3F55-423E-B41D-F4C6A194C98E}" dt="2022-06-22T22:04:33.076" v="708" actId="478"/>
          <ac:spMkLst>
            <pc:docMk/>
            <pc:sldMk cId="1487867973" sldId="560"/>
            <ac:spMk id="2" creationId="{8D1CD59B-507C-6E44-CA8A-91BE6F3C7F79}"/>
          </ac:spMkLst>
        </pc:spChg>
        <pc:spChg chg="add mod">
          <ac:chgData name="Morrison Cabonilas" userId="7fe86791-0a19-4f98-b6fc-667c2a7dbd6b" providerId="ADAL" clId="{C5609D48-3F55-423E-B41D-F4C6A194C98E}" dt="2022-06-29T11:21:12.261" v="18666" actId="1076"/>
          <ac:spMkLst>
            <pc:docMk/>
            <pc:sldMk cId="1487867973" sldId="560"/>
            <ac:spMk id="2" creationId="{BD087E86-7F52-48E9-E546-26D9EC2DCACA}"/>
          </ac:spMkLst>
        </pc:spChg>
        <pc:spChg chg="add mod ord">
          <ac:chgData name="Morrison Cabonilas" userId="7fe86791-0a19-4f98-b6fc-667c2a7dbd6b" providerId="ADAL" clId="{C5609D48-3F55-423E-B41D-F4C6A194C98E}" dt="2022-06-22T22:07:30.225" v="752" actId="166"/>
          <ac:spMkLst>
            <pc:docMk/>
            <pc:sldMk cId="1487867973" sldId="560"/>
            <ac:spMk id="4" creationId="{391B0214-1558-8929-72A2-B76C2DECF6BB}"/>
          </ac:spMkLst>
        </pc:spChg>
        <pc:spChg chg="add mod ord">
          <ac:chgData name="Morrison Cabonilas" userId="7fe86791-0a19-4f98-b6fc-667c2a7dbd6b" providerId="ADAL" clId="{C5609D48-3F55-423E-B41D-F4C6A194C98E}" dt="2022-06-22T22:06:44.040" v="739" actId="166"/>
          <ac:spMkLst>
            <pc:docMk/>
            <pc:sldMk cId="1487867973" sldId="560"/>
            <ac:spMk id="5" creationId="{948263C6-7393-F78F-3AA2-F7EDD99ED581}"/>
          </ac:spMkLst>
        </pc:spChg>
        <pc:spChg chg="add mod">
          <ac:chgData name="Morrison Cabonilas" userId="7fe86791-0a19-4f98-b6fc-667c2a7dbd6b" providerId="ADAL" clId="{C5609D48-3F55-423E-B41D-F4C6A194C98E}" dt="2022-06-22T22:07:17.716" v="749" actId="1076"/>
          <ac:spMkLst>
            <pc:docMk/>
            <pc:sldMk cId="1487867973" sldId="560"/>
            <ac:spMk id="7" creationId="{639D38C5-CA4B-5BFF-1D08-A1AD9E8A44F2}"/>
          </ac:spMkLst>
        </pc:spChg>
        <pc:spChg chg="add mod">
          <ac:chgData name="Morrison Cabonilas" userId="7fe86791-0a19-4f98-b6fc-667c2a7dbd6b" providerId="ADAL" clId="{C5609D48-3F55-423E-B41D-F4C6A194C98E}" dt="2022-06-22T22:07:17.716" v="749" actId="1076"/>
          <ac:spMkLst>
            <pc:docMk/>
            <pc:sldMk cId="1487867973" sldId="560"/>
            <ac:spMk id="8" creationId="{2CBDAC13-113E-1596-4637-52B0DD4C038C}"/>
          </ac:spMkLst>
        </pc:spChg>
        <pc:spChg chg="add mod">
          <ac:chgData name="Morrison Cabonilas" userId="7fe86791-0a19-4f98-b6fc-667c2a7dbd6b" providerId="ADAL" clId="{C5609D48-3F55-423E-B41D-F4C6A194C98E}" dt="2022-06-22T22:11:51.570" v="988" actId="14100"/>
          <ac:spMkLst>
            <pc:docMk/>
            <pc:sldMk cId="1487867973" sldId="560"/>
            <ac:spMk id="9" creationId="{D1586FDD-65FC-971F-73B2-A1C7A7601BF1}"/>
          </ac:spMkLst>
        </pc:spChg>
        <pc:spChg chg="add mod">
          <ac:chgData name="Morrison Cabonilas" userId="7fe86791-0a19-4f98-b6fc-667c2a7dbd6b" providerId="ADAL" clId="{C5609D48-3F55-423E-B41D-F4C6A194C98E}" dt="2022-06-22T22:07:49.385" v="758" actId="14100"/>
          <ac:spMkLst>
            <pc:docMk/>
            <pc:sldMk cId="1487867973" sldId="560"/>
            <ac:spMk id="10" creationId="{45F418FA-110D-078C-9925-A783CC69636C}"/>
          </ac:spMkLst>
        </pc:spChg>
        <pc:spChg chg="add mod">
          <ac:chgData name="Morrison Cabonilas" userId="7fe86791-0a19-4f98-b6fc-667c2a7dbd6b" providerId="ADAL" clId="{C5609D48-3F55-423E-B41D-F4C6A194C98E}" dt="2022-06-22T22:17:51.382" v="1100" actId="14100"/>
          <ac:spMkLst>
            <pc:docMk/>
            <pc:sldMk cId="1487867973" sldId="560"/>
            <ac:spMk id="11" creationId="{43F88705-6278-715E-7131-7E2DE6F5EF8C}"/>
          </ac:spMkLst>
        </pc:spChg>
        <pc:spChg chg="add del mod">
          <ac:chgData name="Morrison Cabonilas" userId="7fe86791-0a19-4f98-b6fc-667c2a7dbd6b" providerId="ADAL" clId="{C5609D48-3F55-423E-B41D-F4C6A194C98E}" dt="2022-06-27T15:31:12.522" v="2939"/>
          <ac:spMkLst>
            <pc:docMk/>
            <pc:sldMk cId="1487867973" sldId="560"/>
            <ac:spMk id="12" creationId="{13C823F0-3D0A-FA74-8262-5FD52180B8EE}"/>
          </ac:spMkLst>
        </pc:spChg>
        <pc:spChg chg="add del mod">
          <ac:chgData name="Morrison Cabonilas" userId="7fe86791-0a19-4f98-b6fc-667c2a7dbd6b" providerId="ADAL" clId="{C5609D48-3F55-423E-B41D-F4C6A194C98E}" dt="2022-06-22T22:17:56.703" v="1103" actId="478"/>
          <ac:spMkLst>
            <pc:docMk/>
            <pc:sldMk cId="1487867973" sldId="560"/>
            <ac:spMk id="12" creationId="{3854DC54-7085-3A0C-D00B-FA93CCBB621C}"/>
          </ac:spMkLst>
        </pc:spChg>
        <pc:spChg chg="add mod">
          <ac:chgData name="Morrison Cabonilas" userId="7fe86791-0a19-4f98-b6fc-667c2a7dbd6b" providerId="ADAL" clId="{C5609D48-3F55-423E-B41D-F4C6A194C98E}" dt="2022-06-29T13:30:36.014" v="24193" actId="1076"/>
          <ac:spMkLst>
            <pc:docMk/>
            <pc:sldMk cId="1487867973" sldId="560"/>
            <ac:spMk id="12" creationId="{477F6885-C9EB-75AA-022F-0B250B4C586B}"/>
          </ac:spMkLst>
        </pc:spChg>
        <pc:spChg chg="add del mod">
          <ac:chgData name="Morrison Cabonilas" userId="7fe86791-0a19-4f98-b6fc-667c2a7dbd6b" providerId="ADAL" clId="{C5609D48-3F55-423E-B41D-F4C6A194C98E}" dt="2022-06-27T15:31:44.652" v="2969" actId="478"/>
          <ac:spMkLst>
            <pc:docMk/>
            <pc:sldMk cId="1487867973" sldId="560"/>
            <ac:spMk id="13" creationId="{E9DFFACE-979D-E282-C639-95D1E6B9D6CD}"/>
          </ac:spMkLst>
        </pc:spChg>
        <pc:picChg chg="add mod modCrop">
          <ac:chgData name="Morrison Cabonilas" userId="7fe86791-0a19-4f98-b6fc-667c2a7dbd6b" providerId="ADAL" clId="{C5609D48-3F55-423E-B41D-F4C6A194C98E}" dt="2022-06-22T22:07:25.921" v="751" actId="732"/>
          <ac:picMkLst>
            <pc:docMk/>
            <pc:sldMk cId="1487867973" sldId="560"/>
            <ac:picMk id="3" creationId="{F66B1C3B-0B0D-47E2-E013-2DAA82DF45FB}"/>
          </ac:picMkLst>
        </pc:picChg>
        <pc:picChg chg="add mod modCrop">
          <ac:chgData name="Morrison Cabonilas" userId="7fe86791-0a19-4f98-b6fc-667c2a7dbd6b" providerId="ADAL" clId="{C5609D48-3F55-423E-B41D-F4C6A194C98E}" dt="2022-06-22T22:07:17.716" v="749" actId="1076"/>
          <ac:picMkLst>
            <pc:docMk/>
            <pc:sldMk cId="1487867973" sldId="560"/>
            <ac:picMk id="6" creationId="{AFE25C28-54F6-97DB-1ECA-D614447EFE68}"/>
          </ac:picMkLst>
        </pc:picChg>
        <pc:picChg chg="add mod">
          <ac:chgData name="Morrison Cabonilas" userId="7fe86791-0a19-4f98-b6fc-667c2a7dbd6b" providerId="ADAL" clId="{C5609D48-3F55-423E-B41D-F4C6A194C98E}" dt="2022-06-29T13:30:32.390" v="24192" actId="14100"/>
          <ac:picMkLst>
            <pc:docMk/>
            <pc:sldMk cId="1487867973" sldId="560"/>
            <ac:picMk id="14" creationId="{E4303FD5-1E44-852F-F4FD-1B9412E420B7}"/>
          </ac:picMkLst>
        </pc:picChg>
        <pc:cxnChg chg="add mod">
          <ac:chgData name="Morrison Cabonilas" userId="7fe86791-0a19-4f98-b6fc-667c2a7dbd6b" providerId="ADAL" clId="{C5609D48-3F55-423E-B41D-F4C6A194C98E}" dt="2022-06-29T13:30:39.525" v="24195" actId="208"/>
          <ac:cxnSpMkLst>
            <pc:docMk/>
            <pc:sldMk cId="1487867973" sldId="560"/>
            <ac:cxnSpMk id="16" creationId="{1DF05471-4B13-A4DA-CC24-7D2E77143352}"/>
          </ac:cxnSpMkLst>
        </pc:cxnChg>
        <pc:cxnChg chg="add mod">
          <ac:chgData name="Morrison Cabonilas" userId="7fe86791-0a19-4f98-b6fc-667c2a7dbd6b" providerId="ADAL" clId="{C5609D48-3F55-423E-B41D-F4C6A194C98E}" dt="2022-06-29T13:30:45.060" v="24197" actId="208"/>
          <ac:cxnSpMkLst>
            <pc:docMk/>
            <pc:sldMk cId="1487867973" sldId="560"/>
            <ac:cxnSpMk id="18" creationId="{0FD4B08D-A51A-9754-32C8-E9FCFE0B6CDB}"/>
          </ac:cxnSpMkLst>
        </pc:cxnChg>
      </pc:sldChg>
      <pc:sldChg chg="addSp delSp modSp mod">
        <pc:chgData name="Morrison Cabonilas" userId="7fe86791-0a19-4f98-b6fc-667c2a7dbd6b" providerId="ADAL" clId="{C5609D48-3F55-423E-B41D-F4C6A194C98E}" dt="2022-06-29T13:33:20.960" v="24284" actId="208"/>
        <pc:sldMkLst>
          <pc:docMk/>
          <pc:sldMk cId="265232731" sldId="561"/>
        </pc:sldMkLst>
        <pc:spChg chg="del">
          <ac:chgData name="Morrison Cabonilas" userId="7fe86791-0a19-4f98-b6fc-667c2a7dbd6b" providerId="ADAL" clId="{C5609D48-3F55-423E-B41D-F4C6A194C98E}" dt="2022-06-22T22:10:38.265" v="965" actId="478"/>
          <ac:spMkLst>
            <pc:docMk/>
            <pc:sldMk cId="265232731" sldId="561"/>
            <ac:spMk id="2" creationId="{07584CBF-CD98-9E32-3C86-6C46AC8FC0CA}"/>
          </ac:spMkLst>
        </pc:spChg>
        <pc:spChg chg="add mod">
          <ac:chgData name="Morrison Cabonilas" userId="7fe86791-0a19-4f98-b6fc-667c2a7dbd6b" providerId="ADAL" clId="{C5609D48-3F55-423E-B41D-F4C6A194C98E}" dt="2022-06-29T11:22:42.382" v="18703" actId="207"/>
          <ac:spMkLst>
            <pc:docMk/>
            <pc:sldMk cId="265232731" sldId="561"/>
            <ac:spMk id="2" creationId="{FC1124AF-42D8-4644-1061-6AE10F224BAD}"/>
          </ac:spMkLst>
        </pc:spChg>
        <pc:spChg chg="add mod">
          <ac:chgData name="Morrison Cabonilas" userId="7fe86791-0a19-4f98-b6fc-667c2a7dbd6b" providerId="ADAL" clId="{C5609D48-3F55-423E-B41D-F4C6A194C98E}" dt="2022-06-22T22:11:28.126" v="979" actId="1076"/>
          <ac:spMkLst>
            <pc:docMk/>
            <pc:sldMk cId="265232731" sldId="561"/>
            <ac:spMk id="5" creationId="{8969BDD9-2F23-0A0E-749C-DF43C6CD472E}"/>
          </ac:spMkLst>
        </pc:spChg>
        <pc:spChg chg="add mod">
          <ac:chgData name="Morrison Cabonilas" userId="7fe86791-0a19-4f98-b6fc-667c2a7dbd6b" providerId="ADAL" clId="{C5609D48-3F55-423E-B41D-F4C6A194C98E}" dt="2022-06-22T22:11:28.126" v="979" actId="1076"/>
          <ac:spMkLst>
            <pc:docMk/>
            <pc:sldMk cId="265232731" sldId="561"/>
            <ac:spMk id="6" creationId="{F7D9D3E3-6892-87D0-7B00-50E9DA2BE8C1}"/>
          </ac:spMkLst>
        </pc:spChg>
        <pc:spChg chg="add mod">
          <ac:chgData name="Morrison Cabonilas" userId="7fe86791-0a19-4f98-b6fc-667c2a7dbd6b" providerId="ADAL" clId="{C5609D48-3F55-423E-B41D-F4C6A194C98E}" dt="2022-06-22T22:11:47.087" v="987" actId="14100"/>
          <ac:spMkLst>
            <pc:docMk/>
            <pc:sldMk cId="265232731" sldId="561"/>
            <ac:spMk id="7" creationId="{8A265E3B-0FF2-5A7A-638D-7DEE6A7FE5FD}"/>
          </ac:spMkLst>
        </pc:spChg>
        <pc:spChg chg="add mod">
          <ac:chgData name="Morrison Cabonilas" userId="7fe86791-0a19-4f98-b6fc-667c2a7dbd6b" providerId="ADAL" clId="{C5609D48-3F55-423E-B41D-F4C6A194C98E}" dt="2022-06-22T22:10:57.818" v="972" actId="1076"/>
          <ac:spMkLst>
            <pc:docMk/>
            <pc:sldMk cId="265232731" sldId="561"/>
            <ac:spMk id="8" creationId="{6EBECED1-92DC-16BA-5A83-C5721AC99612}"/>
          </ac:spMkLst>
        </pc:spChg>
        <pc:spChg chg="add mod">
          <ac:chgData name="Morrison Cabonilas" userId="7fe86791-0a19-4f98-b6fc-667c2a7dbd6b" providerId="ADAL" clId="{C5609D48-3F55-423E-B41D-F4C6A194C98E}" dt="2022-06-22T22:11:42.823" v="985" actId="14100"/>
          <ac:spMkLst>
            <pc:docMk/>
            <pc:sldMk cId="265232731" sldId="561"/>
            <ac:spMk id="9" creationId="{BDEDC744-5877-1F95-9B2A-3F5644F6D79D}"/>
          </ac:spMkLst>
        </pc:spChg>
        <pc:spChg chg="add mod">
          <ac:chgData name="Morrison Cabonilas" userId="7fe86791-0a19-4f98-b6fc-667c2a7dbd6b" providerId="ADAL" clId="{C5609D48-3F55-423E-B41D-F4C6A194C98E}" dt="2022-06-22T22:11:44.684" v="986" actId="14100"/>
          <ac:spMkLst>
            <pc:docMk/>
            <pc:sldMk cId="265232731" sldId="561"/>
            <ac:spMk id="10" creationId="{4D1A96CE-E968-F989-B29F-32ED418B9D0B}"/>
          </ac:spMkLst>
        </pc:spChg>
        <pc:spChg chg="add mod">
          <ac:chgData name="Morrison Cabonilas" userId="7fe86791-0a19-4f98-b6fc-667c2a7dbd6b" providerId="ADAL" clId="{C5609D48-3F55-423E-B41D-F4C6A194C98E}" dt="2022-06-22T22:17:41.825" v="1095" actId="14100"/>
          <ac:spMkLst>
            <pc:docMk/>
            <pc:sldMk cId="265232731" sldId="561"/>
            <ac:spMk id="11" creationId="{0621D3AA-C7A2-BF5B-DCD5-E4F36F474C17}"/>
          </ac:spMkLst>
        </pc:spChg>
        <pc:spChg chg="add del mod">
          <ac:chgData name="Morrison Cabonilas" userId="7fe86791-0a19-4f98-b6fc-667c2a7dbd6b" providerId="ADAL" clId="{C5609D48-3F55-423E-B41D-F4C6A194C98E}" dt="2022-06-27T15:31:38.212" v="2968" actId="478"/>
          <ac:spMkLst>
            <pc:docMk/>
            <pc:sldMk cId="265232731" sldId="561"/>
            <ac:spMk id="12" creationId="{40E94B57-F591-8FF1-84F9-64F8304EAE76}"/>
          </ac:spMkLst>
        </pc:spChg>
        <pc:spChg chg="add del mod">
          <ac:chgData name="Morrison Cabonilas" userId="7fe86791-0a19-4f98-b6fc-667c2a7dbd6b" providerId="ADAL" clId="{C5609D48-3F55-423E-B41D-F4C6A194C98E}" dt="2022-06-22T22:18:10.912" v="1106" actId="478"/>
          <ac:spMkLst>
            <pc:docMk/>
            <pc:sldMk cId="265232731" sldId="561"/>
            <ac:spMk id="12" creationId="{806CED53-25FF-6D24-EAB9-A7F7F802612F}"/>
          </ac:spMkLst>
        </pc:spChg>
        <pc:spChg chg="add mod">
          <ac:chgData name="Morrison Cabonilas" userId="7fe86791-0a19-4f98-b6fc-667c2a7dbd6b" providerId="ADAL" clId="{C5609D48-3F55-423E-B41D-F4C6A194C98E}" dt="2022-06-29T13:32:49.207" v="24280" actId="14100"/>
          <ac:spMkLst>
            <pc:docMk/>
            <pc:sldMk cId="265232731" sldId="561"/>
            <ac:spMk id="14" creationId="{1A3A8C6B-6671-B2FF-3C3B-EA91ACE41F62}"/>
          </ac:spMkLst>
        </pc:spChg>
        <pc:picChg chg="add mod modCrop">
          <ac:chgData name="Morrison Cabonilas" userId="7fe86791-0a19-4f98-b6fc-667c2a7dbd6b" providerId="ADAL" clId="{C5609D48-3F55-423E-B41D-F4C6A194C98E}" dt="2022-06-22T22:42:17.697" v="1625" actId="732"/>
          <ac:picMkLst>
            <pc:docMk/>
            <pc:sldMk cId="265232731" sldId="561"/>
            <ac:picMk id="3" creationId="{ABFC38E5-D278-3D40-438F-E54F1178A6BE}"/>
          </ac:picMkLst>
        </pc:picChg>
        <pc:picChg chg="add mod modCrop">
          <ac:chgData name="Morrison Cabonilas" userId="7fe86791-0a19-4f98-b6fc-667c2a7dbd6b" providerId="ADAL" clId="{C5609D48-3F55-423E-B41D-F4C6A194C98E}" dt="2022-06-22T22:11:13.917" v="976" actId="732"/>
          <ac:picMkLst>
            <pc:docMk/>
            <pc:sldMk cId="265232731" sldId="561"/>
            <ac:picMk id="4" creationId="{3171E328-A4B9-2BA0-15D2-E5F1D766BFDB}"/>
          </ac:picMkLst>
        </pc:picChg>
        <pc:picChg chg="add mod">
          <ac:chgData name="Morrison Cabonilas" userId="7fe86791-0a19-4f98-b6fc-667c2a7dbd6b" providerId="ADAL" clId="{C5609D48-3F55-423E-B41D-F4C6A194C98E}" dt="2022-06-29T13:32:29.878" v="24203" actId="1076"/>
          <ac:picMkLst>
            <pc:docMk/>
            <pc:sldMk cId="265232731" sldId="561"/>
            <ac:picMk id="13" creationId="{9E3EDA09-4084-6AF2-60D7-6DA97CD1E5BD}"/>
          </ac:picMkLst>
        </pc:picChg>
        <pc:cxnChg chg="add mod">
          <ac:chgData name="Morrison Cabonilas" userId="7fe86791-0a19-4f98-b6fc-667c2a7dbd6b" providerId="ADAL" clId="{C5609D48-3F55-423E-B41D-F4C6A194C98E}" dt="2022-06-29T13:33:14.375" v="24282" actId="208"/>
          <ac:cxnSpMkLst>
            <pc:docMk/>
            <pc:sldMk cId="265232731" sldId="561"/>
            <ac:cxnSpMk id="16" creationId="{CFBCF3C4-5474-E501-FA6E-531F89F1AD2F}"/>
          </ac:cxnSpMkLst>
        </pc:cxnChg>
        <pc:cxnChg chg="add mod">
          <ac:chgData name="Morrison Cabonilas" userId="7fe86791-0a19-4f98-b6fc-667c2a7dbd6b" providerId="ADAL" clId="{C5609D48-3F55-423E-B41D-F4C6A194C98E}" dt="2022-06-29T13:33:20.960" v="24284" actId="208"/>
          <ac:cxnSpMkLst>
            <pc:docMk/>
            <pc:sldMk cId="265232731" sldId="561"/>
            <ac:cxnSpMk id="18" creationId="{A51F5F81-71D9-85BF-29F9-19203E734816}"/>
          </ac:cxnSpMkLst>
        </pc:cxnChg>
      </pc:sldChg>
      <pc:sldChg chg="modSp mod modNotesTx">
        <pc:chgData name="Morrison Cabonilas" userId="7fe86791-0a19-4f98-b6fc-667c2a7dbd6b" providerId="ADAL" clId="{C5609D48-3F55-423E-B41D-F4C6A194C98E}" dt="2022-06-29T12:36:15.928" v="21535" actId="1440"/>
        <pc:sldMkLst>
          <pc:docMk/>
          <pc:sldMk cId="1457602448" sldId="563"/>
        </pc:sldMkLst>
        <pc:graphicFrameChg chg="modGraphic">
          <ac:chgData name="Morrison Cabonilas" userId="7fe86791-0a19-4f98-b6fc-667c2a7dbd6b" providerId="ADAL" clId="{C5609D48-3F55-423E-B41D-F4C6A194C98E}" dt="2022-06-29T11:11:10.005" v="18177" actId="2711"/>
          <ac:graphicFrameMkLst>
            <pc:docMk/>
            <pc:sldMk cId="1457602448" sldId="563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15.928" v="21535" actId="1440"/>
          <ac:picMkLst>
            <pc:docMk/>
            <pc:sldMk cId="1457602448" sldId="563"/>
            <ac:picMk id="4" creationId="{2C54935A-DD25-D225-B0F3-0890EE626675}"/>
          </ac:picMkLst>
        </pc:picChg>
        <pc:picChg chg="mod">
          <ac:chgData name="Morrison Cabonilas" userId="7fe86791-0a19-4f98-b6fc-667c2a7dbd6b" providerId="ADAL" clId="{C5609D48-3F55-423E-B41D-F4C6A194C98E}" dt="2022-06-29T12:36:15.928" v="21535" actId="1440"/>
          <ac:picMkLst>
            <pc:docMk/>
            <pc:sldMk cId="1457602448" sldId="563"/>
            <ac:picMk id="6" creationId="{6847D878-36C8-9D48-ACDD-E4DFCFF63B82}"/>
          </ac:picMkLst>
        </pc:picChg>
      </pc:sldChg>
      <pc:sldChg chg="modSp mod modNotesTx">
        <pc:chgData name="Morrison Cabonilas" userId="7fe86791-0a19-4f98-b6fc-667c2a7dbd6b" providerId="ADAL" clId="{C5609D48-3F55-423E-B41D-F4C6A194C98E}" dt="2022-06-29T12:36:13.040" v="21534" actId="1440"/>
        <pc:sldMkLst>
          <pc:docMk/>
          <pc:sldMk cId="4184411023" sldId="565"/>
        </pc:sldMkLst>
        <pc:spChg chg="mod">
          <ac:chgData name="Morrison Cabonilas" userId="7fe86791-0a19-4f98-b6fc-667c2a7dbd6b" providerId="ADAL" clId="{C5609D48-3F55-423E-B41D-F4C6A194C98E}" dt="2022-06-28T14:10:34.944" v="4500" actId="20577"/>
          <ac:spMkLst>
            <pc:docMk/>
            <pc:sldMk cId="4184411023" sldId="565"/>
            <ac:spMk id="40" creationId="{6B69F22C-936E-EC78-E105-DEAA52204E10}"/>
          </ac:spMkLst>
        </pc:spChg>
        <pc:graphicFrameChg chg="mod modGraphic">
          <ac:chgData name="Morrison Cabonilas" userId="7fe86791-0a19-4f98-b6fc-667c2a7dbd6b" providerId="ADAL" clId="{C5609D48-3F55-423E-B41D-F4C6A194C98E}" dt="2022-06-29T11:11:33.067" v="18181" actId="6549"/>
          <ac:graphicFrameMkLst>
            <pc:docMk/>
            <pc:sldMk cId="4184411023" sldId="565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13.040" v="21534" actId="1440"/>
          <ac:picMkLst>
            <pc:docMk/>
            <pc:sldMk cId="4184411023" sldId="565"/>
            <ac:picMk id="4" creationId="{2C54935A-DD25-D225-B0F3-0890EE626675}"/>
          </ac:picMkLst>
        </pc:picChg>
        <pc:picChg chg="mod">
          <ac:chgData name="Morrison Cabonilas" userId="7fe86791-0a19-4f98-b6fc-667c2a7dbd6b" providerId="ADAL" clId="{C5609D48-3F55-423E-B41D-F4C6A194C98E}" dt="2022-06-29T12:36:13.040" v="21534" actId="1440"/>
          <ac:picMkLst>
            <pc:docMk/>
            <pc:sldMk cId="4184411023" sldId="565"/>
            <ac:picMk id="7" creationId="{9507DF13-B353-1611-C61C-6EE23589C7B6}"/>
          </ac:picMkLst>
        </pc:picChg>
      </pc:sldChg>
      <pc:sldChg chg="addSp delSp modSp mod modNotesTx">
        <pc:chgData name="Morrison Cabonilas" userId="7fe86791-0a19-4f98-b6fc-667c2a7dbd6b" providerId="ADAL" clId="{C5609D48-3F55-423E-B41D-F4C6A194C98E}" dt="2022-06-29T12:36:10.458" v="21533" actId="1440"/>
        <pc:sldMkLst>
          <pc:docMk/>
          <pc:sldMk cId="3579039776" sldId="566"/>
        </pc:sldMkLst>
        <pc:spChg chg="mod">
          <ac:chgData name="Morrison Cabonilas" userId="7fe86791-0a19-4f98-b6fc-667c2a7dbd6b" providerId="ADAL" clId="{C5609D48-3F55-423E-B41D-F4C6A194C98E}" dt="2022-06-22T22:31:22.619" v="1584" actId="14100"/>
          <ac:spMkLst>
            <pc:docMk/>
            <pc:sldMk cId="3579039776" sldId="566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4:11:51.914" v="4578" actId="20577"/>
          <ac:spMkLst>
            <pc:docMk/>
            <pc:sldMk cId="3579039776" sldId="566"/>
            <ac:spMk id="40" creationId="{6B69F22C-936E-EC78-E105-DEAA52204E10}"/>
          </ac:spMkLst>
        </pc:spChg>
        <pc:graphicFrameChg chg="mod modGraphic">
          <ac:chgData name="Morrison Cabonilas" userId="7fe86791-0a19-4f98-b6fc-667c2a7dbd6b" providerId="ADAL" clId="{C5609D48-3F55-423E-B41D-F4C6A194C98E}" dt="2022-06-29T11:16:29.737" v="18348" actId="2711"/>
          <ac:graphicFrameMkLst>
            <pc:docMk/>
            <pc:sldMk cId="3579039776" sldId="566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10.458" v="21533" actId="1440"/>
          <ac:picMkLst>
            <pc:docMk/>
            <pc:sldMk cId="3579039776" sldId="566"/>
            <ac:picMk id="4" creationId="{2C54935A-DD25-D225-B0F3-0890EE626675}"/>
          </ac:picMkLst>
        </pc:picChg>
        <pc:picChg chg="add mod ord">
          <ac:chgData name="Morrison Cabonilas" userId="7fe86791-0a19-4f98-b6fc-667c2a7dbd6b" providerId="ADAL" clId="{C5609D48-3F55-423E-B41D-F4C6A194C98E}" dt="2022-06-29T12:36:10.458" v="21533" actId="1440"/>
          <ac:picMkLst>
            <pc:docMk/>
            <pc:sldMk cId="3579039776" sldId="566"/>
            <ac:picMk id="6" creationId="{3B309421-3FAF-687B-C8B7-EBAEB0A5C7AD}"/>
          </ac:picMkLst>
        </pc:picChg>
        <pc:picChg chg="add del">
          <ac:chgData name="Morrison Cabonilas" userId="7fe86791-0a19-4f98-b6fc-667c2a7dbd6b" providerId="ADAL" clId="{C5609D48-3F55-423E-B41D-F4C6A194C98E}" dt="2022-06-29T11:13:38.657" v="18212" actId="21"/>
          <ac:picMkLst>
            <pc:docMk/>
            <pc:sldMk cId="3579039776" sldId="566"/>
            <ac:picMk id="13" creationId="{47C4F652-0E40-BBEA-DD18-F729F9A9186A}"/>
          </ac:picMkLst>
        </pc:picChg>
        <pc:cxnChg chg="mod">
          <ac:chgData name="Morrison Cabonilas" userId="7fe86791-0a19-4f98-b6fc-667c2a7dbd6b" providerId="ADAL" clId="{C5609D48-3F55-423E-B41D-F4C6A194C98E}" dt="2022-06-28T14:11:51.914" v="4578" actId="20577"/>
          <ac:cxnSpMkLst>
            <pc:docMk/>
            <pc:sldMk cId="3579039776" sldId="566"/>
            <ac:cxnSpMk id="16" creationId="{E2B371C5-A295-7ECA-108F-B7880C88FC14}"/>
          </ac:cxnSpMkLst>
        </pc:cxnChg>
      </pc:sldChg>
      <pc:sldChg chg="modSp mod">
        <pc:chgData name="Morrison Cabonilas" userId="7fe86791-0a19-4f98-b6fc-667c2a7dbd6b" providerId="ADAL" clId="{C5609D48-3F55-423E-B41D-F4C6A194C98E}" dt="2022-06-29T13:21:24.460" v="23337" actId="14100"/>
        <pc:sldMkLst>
          <pc:docMk/>
          <pc:sldMk cId="3553463076" sldId="567"/>
        </pc:sldMkLst>
        <pc:spChg chg="mod">
          <ac:chgData name="Morrison Cabonilas" userId="7fe86791-0a19-4f98-b6fc-667c2a7dbd6b" providerId="ADAL" clId="{C5609D48-3F55-423E-B41D-F4C6A194C98E}" dt="2022-06-29T13:21:24.460" v="23337" actId="14100"/>
          <ac:spMkLst>
            <pc:docMk/>
            <pc:sldMk cId="3553463076" sldId="567"/>
            <ac:spMk id="8" creationId="{32C5A1B0-328E-D744-90C9-30A0E59DF7B3}"/>
          </ac:spMkLst>
        </pc:spChg>
      </pc:sldChg>
      <pc:sldChg chg="addSp delSp modSp mod modNotesTx">
        <pc:chgData name="Morrison Cabonilas" userId="7fe86791-0a19-4f98-b6fc-667c2a7dbd6b" providerId="ADAL" clId="{C5609D48-3F55-423E-B41D-F4C6A194C98E}" dt="2022-06-29T12:36:07.774" v="21532" actId="1440"/>
        <pc:sldMkLst>
          <pc:docMk/>
          <pc:sldMk cId="132334401" sldId="568"/>
        </pc:sldMkLst>
        <pc:spChg chg="add del">
          <ac:chgData name="Morrison Cabonilas" userId="7fe86791-0a19-4f98-b6fc-667c2a7dbd6b" providerId="ADAL" clId="{C5609D48-3F55-423E-B41D-F4C6A194C98E}" dt="2022-06-22T23:13:43.902" v="2203" actId="22"/>
          <ac:spMkLst>
            <pc:docMk/>
            <pc:sldMk cId="132334401" sldId="568"/>
            <ac:spMk id="18" creationId="{862DFC11-D20A-5859-BE5C-4F61A0B214CC}"/>
          </ac:spMkLst>
        </pc:spChg>
        <pc:spChg chg="ord">
          <ac:chgData name="Morrison Cabonilas" userId="7fe86791-0a19-4f98-b6fc-667c2a7dbd6b" providerId="ADAL" clId="{C5609D48-3F55-423E-B41D-F4C6A194C98E}" dt="2022-06-22T14:18:04.674" v="29" actId="166"/>
          <ac:spMkLst>
            <pc:docMk/>
            <pc:sldMk cId="132334401" sldId="568"/>
            <ac:spMk id="48" creationId="{97AA6186-48E0-52AB-0810-F20F4A0B0BBB}"/>
          </ac:spMkLst>
        </pc:spChg>
        <pc:graphicFrameChg chg="modGraphic">
          <ac:chgData name="Morrison Cabonilas" userId="7fe86791-0a19-4f98-b6fc-667c2a7dbd6b" providerId="ADAL" clId="{C5609D48-3F55-423E-B41D-F4C6A194C98E}" dt="2022-06-29T11:15:44.245" v="18283" actId="2711"/>
          <ac:graphicFrameMkLst>
            <pc:docMk/>
            <pc:sldMk cId="132334401" sldId="568"/>
            <ac:graphicFrameMk id="21" creationId="{A6534834-0598-F68D-E0DC-8D9656CD30E0}"/>
          </ac:graphicFrameMkLst>
        </pc:graphicFrameChg>
        <pc:picChg chg="mod">
          <ac:chgData name="Morrison Cabonilas" userId="7fe86791-0a19-4f98-b6fc-667c2a7dbd6b" providerId="ADAL" clId="{C5609D48-3F55-423E-B41D-F4C6A194C98E}" dt="2022-06-29T12:36:07.774" v="21532" actId="1440"/>
          <ac:picMkLst>
            <pc:docMk/>
            <pc:sldMk cId="132334401" sldId="568"/>
            <ac:picMk id="4" creationId="{2C54935A-DD25-D225-B0F3-0890EE626675}"/>
          </ac:picMkLst>
        </pc:picChg>
        <pc:picChg chg="add mod ord">
          <ac:chgData name="Morrison Cabonilas" userId="7fe86791-0a19-4f98-b6fc-667c2a7dbd6b" providerId="ADAL" clId="{C5609D48-3F55-423E-B41D-F4C6A194C98E}" dt="2022-06-29T12:36:07.774" v="21532" actId="1440"/>
          <ac:picMkLst>
            <pc:docMk/>
            <pc:sldMk cId="132334401" sldId="568"/>
            <ac:picMk id="6" creationId="{1FB9611E-82C2-6CB2-758F-638B5D6EBF9B}"/>
          </ac:picMkLst>
        </pc:picChg>
        <pc:picChg chg="add del mod">
          <ac:chgData name="Morrison Cabonilas" userId="7fe86791-0a19-4f98-b6fc-667c2a7dbd6b" providerId="ADAL" clId="{C5609D48-3F55-423E-B41D-F4C6A194C98E}" dt="2022-06-22T14:18:07.561" v="32" actId="22"/>
          <ac:picMkLst>
            <pc:docMk/>
            <pc:sldMk cId="132334401" sldId="568"/>
            <ac:picMk id="6" creationId="{8E8F0FDD-F764-9BAC-40E6-500704F8229C}"/>
          </ac:picMkLst>
        </pc:picChg>
        <pc:picChg chg="add del">
          <ac:chgData name="Morrison Cabonilas" userId="7fe86791-0a19-4f98-b6fc-667c2a7dbd6b" providerId="ADAL" clId="{C5609D48-3F55-423E-B41D-F4C6A194C98E}" dt="2022-06-29T11:14:33.538" v="18218" actId="21"/>
          <ac:picMkLst>
            <pc:docMk/>
            <pc:sldMk cId="132334401" sldId="568"/>
            <ac:picMk id="7" creationId="{5D125F07-FBD3-A0D3-05A5-38310E6A2C71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2:36:03.583" v="21531" actId="1440"/>
        <pc:sldMkLst>
          <pc:docMk/>
          <pc:sldMk cId="691778204" sldId="569"/>
        </pc:sldMkLst>
        <pc:spChg chg="mod">
          <ac:chgData name="Morrison Cabonilas" userId="7fe86791-0a19-4f98-b6fc-667c2a7dbd6b" providerId="ADAL" clId="{C5609D48-3F55-423E-B41D-F4C6A194C98E}" dt="2022-06-22T14:14:58.931" v="23" actId="20577"/>
          <ac:spMkLst>
            <pc:docMk/>
            <pc:sldMk cId="691778204" sldId="569"/>
            <ac:spMk id="2" creationId="{0415DC42-7DA5-9FDA-B3A6-F9A91BD0B390}"/>
          </ac:spMkLst>
        </pc:spChg>
        <pc:spChg chg="add del mod">
          <ac:chgData name="Morrison Cabonilas" userId="7fe86791-0a19-4f98-b6fc-667c2a7dbd6b" providerId="ADAL" clId="{C5609D48-3F55-423E-B41D-F4C6A194C98E}" dt="2022-06-29T11:17:04.210" v="18355" actId="478"/>
          <ac:spMkLst>
            <pc:docMk/>
            <pc:sldMk cId="691778204" sldId="569"/>
            <ac:spMk id="3" creationId="{50CDFCAE-8325-EB09-453B-E9333EE9DCF6}"/>
          </ac:spMkLst>
        </pc:spChg>
        <pc:spChg chg="mod">
          <ac:chgData name="Morrison Cabonilas" userId="7fe86791-0a19-4f98-b6fc-667c2a7dbd6b" providerId="ADAL" clId="{C5609D48-3F55-423E-B41D-F4C6A194C98E}" dt="2022-06-22T22:12:39.134" v="998" actId="1076"/>
          <ac:spMkLst>
            <pc:docMk/>
            <pc:sldMk cId="691778204" sldId="569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12:40.711" v="999" actId="14100"/>
          <ac:spMkLst>
            <pc:docMk/>
            <pc:sldMk cId="691778204" sldId="569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12:43.722" v="1000" actId="14100"/>
          <ac:spMkLst>
            <pc:docMk/>
            <pc:sldMk cId="691778204" sldId="569"/>
            <ac:spMk id="30" creationId="{D297617E-0706-1414-6968-43A894F13F04}"/>
          </ac:spMkLst>
        </pc:spChg>
        <pc:graphicFrameChg chg="modGraphic">
          <ac:chgData name="Morrison Cabonilas" userId="7fe86791-0a19-4f98-b6fc-667c2a7dbd6b" providerId="ADAL" clId="{C5609D48-3F55-423E-B41D-F4C6A194C98E}" dt="2022-06-29T11:17:38.422" v="18426" actId="2711"/>
          <ac:graphicFrameMkLst>
            <pc:docMk/>
            <pc:sldMk cId="691778204" sldId="569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6:03.583" v="21531" actId="1440"/>
          <ac:picMkLst>
            <pc:docMk/>
            <pc:sldMk cId="691778204" sldId="569"/>
            <ac:picMk id="4" creationId="{2C54935A-DD25-D225-B0F3-0890EE626675}"/>
          </ac:picMkLst>
        </pc:picChg>
        <pc:picChg chg="add del mod ord">
          <ac:chgData name="Morrison Cabonilas" userId="7fe86791-0a19-4f98-b6fc-667c2a7dbd6b" providerId="ADAL" clId="{C5609D48-3F55-423E-B41D-F4C6A194C98E}" dt="2022-06-29T11:16:39.498" v="18349" actId="21"/>
          <ac:picMkLst>
            <pc:docMk/>
            <pc:sldMk cId="691778204" sldId="569"/>
            <ac:picMk id="6" creationId="{EE6FD095-3364-9D10-EC2B-6EAA9130B7EE}"/>
          </ac:picMkLst>
        </pc:picChg>
        <pc:picChg chg="del">
          <ac:chgData name="Morrison Cabonilas" userId="7fe86791-0a19-4f98-b6fc-667c2a7dbd6b" providerId="ADAL" clId="{C5609D48-3F55-423E-B41D-F4C6A194C98E}" dt="2022-06-22T14:18:10.546" v="34" actId="478"/>
          <ac:picMkLst>
            <pc:docMk/>
            <pc:sldMk cId="691778204" sldId="569"/>
            <ac:picMk id="7" creationId="{5D125F07-FBD3-A0D3-05A5-38310E6A2C71}"/>
          </ac:picMkLst>
        </pc:picChg>
        <pc:picChg chg="add mod ord">
          <ac:chgData name="Morrison Cabonilas" userId="7fe86791-0a19-4f98-b6fc-667c2a7dbd6b" providerId="ADAL" clId="{C5609D48-3F55-423E-B41D-F4C6A194C98E}" dt="2022-06-29T12:36:03.583" v="21531" actId="1440"/>
          <ac:picMkLst>
            <pc:docMk/>
            <pc:sldMk cId="691778204" sldId="569"/>
            <ac:picMk id="8" creationId="{291EA304-3556-3DCB-DCC7-87C4E97B6411}"/>
          </ac:picMkLst>
        </pc:picChg>
        <pc:cxnChg chg="mod">
          <ac:chgData name="Morrison Cabonilas" userId="7fe86791-0a19-4f98-b6fc-667c2a7dbd6b" providerId="ADAL" clId="{C5609D48-3F55-423E-B41D-F4C6A194C98E}" dt="2022-06-22T22:12:39.134" v="998" actId="1076"/>
          <ac:cxnSpMkLst>
            <pc:docMk/>
            <pc:sldMk cId="691778204" sldId="569"/>
            <ac:cxnSpMk id="38" creationId="{B4FDE1DC-CF8F-5D0A-C364-748D9E84C1C5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2:35:59.945" v="21530" actId="1440"/>
        <pc:sldMkLst>
          <pc:docMk/>
          <pc:sldMk cId="3672253140" sldId="570"/>
        </pc:sldMkLst>
        <pc:spChg chg="mod">
          <ac:chgData name="Morrison Cabonilas" userId="7fe86791-0a19-4f98-b6fc-667c2a7dbd6b" providerId="ADAL" clId="{C5609D48-3F55-423E-B41D-F4C6A194C98E}" dt="2022-06-22T14:26:47.703" v="264" actId="20577"/>
          <ac:spMkLst>
            <pc:docMk/>
            <pc:sldMk cId="3672253140" sldId="570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12:53.887" v="1004" actId="14100"/>
          <ac:spMkLst>
            <pc:docMk/>
            <pc:sldMk cId="3672253140" sldId="570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13:07.887" v="1010" actId="14100"/>
          <ac:spMkLst>
            <pc:docMk/>
            <pc:sldMk cId="3672253140" sldId="570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2T22:56:58.397" v="1774" actId="1076"/>
          <ac:spMkLst>
            <pc:docMk/>
            <pc:sldMk cId="3672253140" sldId="570"/>
            <ac:spMk id="20" creationId="{42606DAE-577D-4BF6-C29B-F0C54D962DEE}"/>
          </ac:spMkLst>
        </pc:spChg>
        <pc:spChg chg="mod">
          <ac:chgData name="Morrison Cabonilas" userId="7fe86791-0a19-4f98-b6fc-667c2a7dbd6b" providerId="ADAL" clId="{C5609D48-3F55-423E-B41D-F4C6A194C98E}" dt="2022-06-22T22:12:59.494" v="1007" actId="14100"/>
          <ac:spMkLst>
            <pc:docMk/>
            <pc:sldMk cId="3672253140" sldId="570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13:09.669" v="1011" actId="14100"/>
          <ac:spMkLst>
            <pc:docMk/>
            <pc:sldMk cId="3672253140" sldId="570"/>
            <ac:spMk id="30" creationId="{D297617E-0706-1414-6968-43A894F13F04}"/>
          </ac:spMkLst>
        </pc:spChg>
        <pc:graphicFrameChg chg="modGraphic">
          <ac:chgData name="Morrison Cabonilas" userId="7fe86791-0a19-4f98-b6fc-667c2a7dbd6b" providerId="ADAL" clId="{C5609D48-3F55-423E-B41D-F4C6A194C98E}" dt="2022-06-29T11:19:00.814" v="18522" actId="2711"/>
          <ac:graphicFrameMkLst>
            <pc:docMk/>
            <pc:sldMk cId="3672253140" sldId="570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59.945" v="21530" actId="1440"/>
          <ac:picMkLst>
            <pc:docMk/>
            <pc:sldMk cId="3672253140" sldId="570"/>
            <ac:picMk id="4" creationId="{2C54935A-DD25-D225-B0F3-0890EE626675}"/>
          </ac:picMkLst>
        </pc:picChg>
        <pc:picChg chg="add mod ord">
          <ac:chgData name="Morrison Cabonilas" userId="7fe86791-0a19-4f98-b6fc-667c2a7dbd6b" providerId="ADAL" clId="{C5609D48-3F55-423E-B41D-F4C6A194C98E}" dt="2022-06-29T12:35:59.945" v="21530" actId="1440"/>
          <ac:picMkLst>
            <pc:docMk/>
            <pc:sldMk cId="3672253140" sldId="570"/>
            <ac:picMk id="6" creationId="{2D01ADA1-52B9-FE68-4052-58058014F40E}"/>
          </ac:picMkLst>
        </pc:picChg>
        <pc:picChg chg="del">
          <ac:chgData name="Morrison Cabonilas" userId="7fe86791-0a19-4f98-b6fc-667c2a7dbd6b" providerId="ADAL" clId="{C5609D48-3F55-423E-B41D-F4C6A194C98E}" dt="2022-06-22T14:27:23.780" v="266" actId="478"/>
          <ac:picMkLst>
            <pc:docMk/>
            <pc:sldMk cId="3672253140" sldId="570"/>
            <ac:picMk id="6" creationId="{EE6FD095-3364-9D10-EC2B-6EAA9130B7EE}"/>
          </ac:picMkLst>
        </pc:picChg>
        <pc:picChg chg="add del mod ord">
          <ac:chgData name="Morrison Cabonilas" userId="7fe86791-0a19-4f98-b6fc-667c2a7dbd6b" providerId="ADAL" clId="{C5609D48-3F55-423E-B41D-F4C6A194C98E}" dt="2022-06-29T11:19:04.378" v="18523" actId="21"/>
          <ac:picMkLst>
            <pc:docMk/>
            <pc:sldMk cId="3672253140" sldId="570"/>
            <ac:picMk id="7" creationId="{707B0100-8418-E7EF-E5F7-6AF8B29AC8FD}"/>
          </ac:picMkLst>
        </pc:picChg>
        <pc:cxnChg chg="mod">
          <ac:chgData name="Morrison Cabonilas" userId="7fe86791-0a19-4f98-b6fc-667c2a7dbd6b" providerId="ADAL" clId="{C5609D48-3F55-423E-B41D-F4C6A194C98E}" dt="2022-06-22T22:12:53.887" v="1004" actId="14100"/>
          <ac:cxnSpMkLst>
            <pc:docMk/>
            <pc:sldMk cId="3672253140" sldId="570"/>
            <ac:cxnSpMk id="38" creationId="{B4FDE1DC-CF8F-5D0A-C364-748D9E84C1C5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2:35:54.435" v="21528" actId="1440"/>
        <pc:sldMkLst>
          <pc:docMk/>
          <pc:sldMk cId="1039096842" sldId="571"/>
        </pc:sldMkLst>
        <pc:spChg chg="mod">
          <ac:chgData name="Morrison Cabonilas" userId="7fe86791-0a19-4f98-b6fc-667c2a7dbd6b" providerId="ADAL" clId="{C5609D48-3F55-423E-B41D-F4C6A194C98E}" dt="2022-06-22T22:05:15.795" v="713" actId="20577"/>
          <ac:spMkLst>
            <pc:docMk/>
            <pc:sldMk cId="1039096842" sldId="571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13:17.532" v="1012" actId="14100"/>
          <ac:spMkLst>
            <pc:docMk/>
            <pc:sldMk cId="1039096842" sldId="571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13:21.736" v="1014" actId="14100"/>
          <ac:spMkLst>
            <pc:docMk/>
            <pc:sldMk cId="1039096842" sldId="571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2T22:57:01.559" v="1776" actId="1076"/>
          <ac:spMkLst>
            <pc:docMk/>
            <pc:sldMk cId="1039096842" sldId="571"/>
            <ac:spMk id="19" creationId="{47EA5744-81D0-1C5F-C0E8-4A8CF7E2B3DD}"/>
          </ac:spMkLst>
        </pc:spChg>
        <pc:spChg chg="mod">
          <ac:chgData name="Morrison Cabonilas" userId="7fe86791-0a19-4f98-b6fc-667c2a7dbd6b" providerId="ADAL" clId="{C5609D48-3F55-423E-B41D-F4C6A194C98E}" dt="2022-06-22T22:13:19.344" v="1013" actId="14100"/>
          <ac:spMkLst>
            <pc:docMk/>
            <pc:sldMk cId="1039096842" sldId="571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13:22.957" v="1015" actId="14100"/>
          <ac:spMkLst>
            <pc:docMk/>
            <pc:sldMk cId="1039096842" sldId="571"/>
            <ac:spMk id="30" creationId="{D297617E-0706-1414-6968-43A894F13F04}"/>
          </ac:spMkLst>
        </pc:spChg>
        <pc:graphicFrameChg chg="modGraphic">
          <ac:chgData name="Morrison Cabonilas" userId="7fe86791-0a19-4f98-b6fc-667c2a7dbd6b" providerId="ADAL" clId="{C5609D48-3F55-423E-B41D-F4C6A194C98E}" dt="2022-06-29T11:20:19.565" v="18600" actId="2711"/>
          <ac:graphicFrameMkLst>
            <pc:docMk/>
            <pc:sldMk cId="1039096842" sldId="571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54.435" v="21528" actId="1440"/>
          <ac:picMkLst>
            <pc:docMk/>
            <pc:sldMk cId="1039096842" sldId="571"/>
            <ac:picMk id="4" creationId="{2C54935A-DD25-D225-B0F3-0890EE626675}"/>
          </ac:picMkLst>
        </pc:picChg>
        <pc:picChg chg="add del mod ord">
          <ac:chgData name="Morrison Cabonilas" userId="7fe86791-0a19-4f98-b6fc-667c2a7dbd6b" providerId="ADAL" clId="{C5609D48-3F55-423E-B41D-F4C6A194C98E}" dt="2022-06-29T11:19:46.593" v="18562" actId="21"/>
          <ac:picMkLst>
            <pc:docMk/>
            <pc:sldMk cId="1039096842" sldId="571"/>
            <ac:picMk id="6" creationId="{9EC6D768-1BF8-7449-473B-7C63B5065FEE}"/>
          </ac:picMkLst>
        </pc:picChg>
        <pc:picChg chg="add mod ord">
          <ac:chgData name="Morrison Cabonilas" userId="7fe86791-0a19-4f98-b6fc-667c2a7dbd6b" providerId="ADAL" clId="{C5609D48-3F55-423E-B41D-F4C6A194C98E}" dt="2022-06-29T12:35:54.435" v="21528" actId="1440"/>
          <ac:picMkLst>
            <pc:docMk/>
            <pc:sldMk cId="1039096842" sldId="571"/>
            <ac:picMk id="7" creationId="{2F19AAEC-E220-5E8E-D2D5-BB1A70E839BA}"/>
          </ac:picMkLst>
        </pc:picChg>
        <pc:picChg chg="del">
          <ac:chgData name="Morrison Cabonilas" userId="7fe86791-0a19-4f98-b6fc-667c2a7dbd6b" providerId="ADAL" clId="{C5609D48-3F55-423E-B41D-F4C6A194C98E}" dt="2022-06-22T22:02:45.585" v="563" actId="478"/>
          <ac:picMkLst>
            <pc:docMk/>
            <pc:sldMk cId="1039096842" sldId="571"/>
            <ac:picMk id="7" creationId="{707B0100-8418-E7EF-E5F7-6AF8B29AC8FD}"/>
          </ac:picMkLst>
        </pc:picChg>
        <pc:cxnChg chg="mod">
          <ac:chgData name="Morrison Cabonilas" userId="7fe86791-0a19-4f98-b6fc-667c2a7dbd6b" providerId="ADAL" clId="{C5609D48-3F55-423E-B41D-F4C6A194C98E}" dt="2022-06-22T22:13:17.532" v="1012" actId="14100"/>
          <ac:cxnSpMkLst>
            <pc:docMk/>
            <pc:sldMk cId="1039096842" sldId="571"/>
            <ac:cxnSpMk id="38" creationId="{B4FDE1DC-CF8F-5D0A-C364-748D9E84C1C5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2:35:50.883" v="21527" actId="1440"/>
        <pc:sldMkLst>
          <pc:docMk/>
          <pc:sldMk cId="582077032" sldId="572"/>
        </pc:sldMkLst>
        <pc:spChg chg="mod">
          <ac:chgData name="Morrison Cabonilas" userId="7fe86791-0a19-4f98-b6fc-667c2a7dbd6b" providerId="ADAL" clId="{C5609D48-3F55-423E-B41D-F4C6A194C98E}" dt="2022-06-22T22:08:04.495" v="765" actId="20577"/>
          <ac:spMkLst>
            <pc:docMk/>
            <pc:sldMk cId="582077032" sldId="572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13:43.616" v="1025" actId="14100"/>
          <ac:spMkLst>
            <pc:docMk/>
            <pc:sldMk cId="582077032" sldId="572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13:38.650" v="1023" actId="14100"/>
          <ac:spMkLst>
            <pc:docMk/>
            <pc:sldMk cId="582077032" sldId="572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2T22:57:05.902" v="1778" actId="1076"/>
          <ac:spMkLst>
            <pc:docMk/>
            <pc:sldMk cId="582077032" sldId="572"/>
            <ac:spMk id="23" creationId="{2DA5D4B2-24E1-25F8-8A74-026848903EAC}"/>
          </ac:spMkLst>
        </pc:spChg>
        <pc:spChg chg="mod">
          <ac:chgData name="Morrison Cabonilas" userId="7fe86791-0a19-4f98-b6fc-667c2a7dbd6b" providerId="ADAL" clId="{C5609D48-3F55-423E-B41D-F4C6A194C98E}" dt="2022-06-22T22:13:46.707" v="1026" actId="14100"/>
          <ac:spMkLst>
            <pc:docMk/>
            <pc:sldMk cId="582077032" sldId="572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13:39.888" v="1024" actId="14100"/>
          <ac:spMkLst>
            <pc:docMk/>
            <pc:sldMk cId="582077032" sldId="572"/>
            <ac:spMk id="30" creationId="{D297617E-0706-1414-6968-43A894F13F04}"/>
          </ac:spMkLst>
        </pc:spChg>
        <pc:graphicFrameChg chg="mod modGraphic">
          <ac:chgData name="Morrison Cabonilas" userId="7fe86791-0a19-4f98-b6fc-667c2a7dbd6b" providerId="ADAL" clId="{C5609D48-3F55-423E-B41D-F4C6A194C98E}" dt="2022-06-29T11:22:19.804" v="18701" actId="2711"/>
          <ac:graphicFrameMkLst>
            <pc:docMk/>
            <pc:sldMk cId="582077032" sldId="572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50.883" v="21527" actId="1440"/>
          <ac:picMkLst>
            <pc:docMk/>
            <pc:sldMk cId="582077032" sldId="572"/>
            <ac:picMk id="4" creationId="{2C54935A-DD25-D225-B0F3-0890EE626675}"/>
          </ac:picMkLst>
        </pc:picChg>
        <pc:picChg chg="del">
          <ac:chgData name="Morrison Cabonilas" userId="7fe86791-0a19-4f98-b6fc-667c2a7dbd6b" providerId="ADAL" clId="{C5609D48-3F55-423E-B41D-F4C6A194C98E}" dt="2022-06-22T22:08:24.137" v="767" actId="478"/>
          <ac:picMkLst>
            <pc:docMk/>
            <pc:sldMk cId="582077032" sldId="572"/>
            <ac:picMk id="6" creationId="{9EC6D768-1BF8-7449-473B-7C63B5065FEE}"/>
          </ac:picMkLst>
        </pc:picChg>
        <pc:picChg chg="add mod ord">
          <ac:chgData name="Morrison Cabonilas" userId="7fe86791-0a19-4f98-b6fc-667c2a7dbd6b" providerId="ADAL" clId="{C5609D48-3F55-423E-B41D-F4C6A194C98E}" dt="2022-06-29T12:35:50.883" v="21527" actId="1440"/>
          <ac:picMkLst>
            <pc:docMk/>
            <pc:sldMk cId="582077032" sldId="572"/>
            <ac:picMk id="7" creationId="{27F812C2-E612-12BB-1E33-5A8728B8B599}"/>
          </ac:picMkLst>
        </pc:picChg>
        <pc:cxnChg chg="mod">
          <ac:chgData name="Morrison Cabonilas" userId="7fe86791-0a19-4f98-b6fc-667c2a7dbd6b" providerId="ADAL" clId="{C5609D48-3F55-423E-B41D-F4C6A194C98E}" dt="2022-06-22T22:13:43.616" v="1025" actId="14100"/>
          <ac:cxnSpMkLst>
            <pc:docMk/>
            <pc:sldMk cId="582077032" sldId="572"/>
            <ac:cxnSpMk id="38" creationId="{B4FDE1DC-CF8F-5D0A-C364-748D9E84C1C5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2:35:46.640" v="21526" actId="1440"/>
        <pc:sldMkLst>
          <pc:docMk/>
          <pc:sldMk cId="4043464755" sldId="573"/>
        </pc:sldMkLst>
        <pc:spChg chg="mod">
          <ac:chgData name="Morrison Cabonilas" userId="7fe86791-0a19-4f98-b6fc-667c2a7dbd6b" providerId="ADAL" clId="{C5609D48-3F55-423E-B41D-F4C6A194C98E}" dt="2022-06-22T22:12:09.328" v="993" actId="20577"/>
          <ac:spMkLst>
            <pc:docMk/>
            <pc:sldMk cId="4043464755" sldId="573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39:25.470" v="1598" actId="14100"/>
          <ac:spMkLst>
            <pc:docMk/>
            <pc:sldMk cId="4043464755" sldId="573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14:08.048" v="1032" actId="14100"/>
          <ac:spMkLst>
            <pc:docMk/>
            <pc:sldMk cId="4043464755" sldId="573"/>
            <ac:spMk id="17" creationId="{92A24CE8-518B-CC9F-6975-F652ECA2E9A1}"/>
          </ac:spMkLst>
        </pc:spChg>
        <pc:spChg chg="add del mod">
          <ac:chgData name="Morrison Cabonilas" userId="7fe86791-0a19-4f98-b6fc-667c2a7dbd6b" providerId="ADAL" clId="{C5609D48-3F55-423E-B41D-F4C6A194C98E}" dt="2022-06-22T22:14:13.397" v="1036"/>
          <ac:spMkLst>
            <pc:docMk/>
            <pc:sldMk cId="4043464755" sldId="573"/>
            <ac:spMk id="18" creationId="{1C7C2C7D-05B8-CD8A-B8A7-7FC7BF707120}"/>
          </ac:spMkLst>
        </pc:spChg>
        <pc:spChg chg="add del mod">
          <ac:chgData name="Morrison Cabonilas" userId="7fe86791-0a19-4f98-b6fc-667c2a7dbd6b" providerId="ADAL" clId="{C5609D48-3F55-423E-B41D-F4C6A194C98E}" dt="2022-06-22T22:14:13.397" v="1036"/>
          <ac:spMkLst>
            <pc:docMk/>
            <pc:sldMk cId="4043464755" sldId="573"/>
            <ac:spMk id="19" creationId="{7AC121F2-B351-4E13-2F80-69FF15B262A0}"/>
          </ac:spMkLst>
        </pc:spChg>
        <pc:spChg chg="add del mod">
          <ac:chgData name="Morrison Cabonilas" userId="7fe86791-0a19-4f98-b6fc-667c2a7dbd6b" providerId="ADAL" clId="{C5609D48-3F55-423E-B41D-F4C6A194C98E}" dt="2022-06-29T11:21:27.241" v="18677" actId="478"/>
          <ac:spMkLst>
            <pc:docMk/>
            <pc:sldMk cId="4043464755" sldId="573"/>
            <ac:spMk id="24" creationId="{27553FE1-B806-E0E9-6EC8-9E576414F96B}"/>
          </ac:spMkLst>
        </pc:spChg>
        <pc:spChg chg="mod">
          <ac:chgData name="Morrison Cabonilas" userId="7fe86791-0a19-4f98-b6fc-667c2a7dbd6b" providerId="ADAL" clId="{C5609D48-3F55-423E-B41D-F4C6A194C98E}" dt="2022-06-22T22:14:05.748" v="1031" actId="1076"/>
          <ac:spMkLst>
            <pc:docMk/>
            <pc:sldMk cId="4043464755" sldId="573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14:09.374" v="1033" actId="14100"/>
          <ac:spMkLst>
            <pc:docMk/>
            <pc:sldMk cId="4043464755" sldId="573"/>
            <ac:spMk id="30" creationId="{D297617E-0706-1414-6968-43A894F13F04}"/>
          </ac:spMkLst>
        </pc:spChg>
        <pc:graphicFrameChg chg="modGraphic">
          <ac:chgData name="Morrison Cabonilas" userId="7fe86791-0a19-4f98-b6fc-667c2a7dbd6b" providerId="ADAL" clId="{C5609D48-3F55-423E-B41D-F4C6A194C98E}" dt="2022-06-29T11:22:25.840" v="18702" actId="2711"/>
          <ac:graphicFrameMkLst>
            <pc:docMk/>
            <pc:sldMk cId="4043464755" sldId="573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46.640" v="21526" actId="1440"/>
          <ac:picMkLst>
            <pc:docMk/>
            <pc:sldMk cId="4043464755" sldId="573"/>
            <ac:picMk id="4" creationId="{2C54935A-DD25-D225-B0F3-0890EE626675}"/>
          </ac:picMkLst>
        </pc:picChg>
        <pc:picChg chg="add mod ord">
          <ac:chgData name="Morrison Cabonilas" userId="7fe86791-0a19-4f98-b6fc-667c2a7dbd6b" providerId="ADAL" clId="{C5609D48-3F55-423E-B41D-F4C6A194C98E}" dt="2022-06-29T12:35:46.640" v="21526" actId="1440"/>
          <ac:picMkLst>
            <pc:docMk/>
            <pc:sldMk cId="4043464755" sldId="573"/>
            <ac:picMk id="6" creationId="{6B7777EE-F9C3-0946-A8F4-310DE98A1487}"/>
          </ac:picMkLst>
        </pc:picChg>
        <pc:picChg chg="del">
          <ac:chgData name="Morrison Cabonilas" userId="7fe86791-0a19-4f98-b6fc-667c2a7dbd6b" providerId="ADAL" clId="{C5609D48-3F55-423E-B41D-F4C6A194C98E}" dt="2022-06-22T22:14:12.648" v="1034" actId="478"/>
          <ac:picMkLst>
            <pc:docMk/>
            <pc:sldMk cId="4043464755" sldId="573"/>
            <ac:picMk id="7" creationId="{27F812C2-E612-12BB-1E33-5A8728B8B599}"/>
          </ac:picMkLst>
        </pc:picChg>
        <pc:picChg chg="add del mod ord">
          <ac:chgData name="Morrison Cabonilas" userId="7fe86791-0a19-4f98-b6fc-667c2a7dbd6b" providerId="ADAL" clId="{C5609D48-3F55-423E-B41D-F4C6A194C98E}" dt="2022-06-22T22:39:36.091" v="1599" actId="478"/>
          <ac:picMkLst>
            <pc:docMk/>
            <pc:sldMk cId="4043464755" sldId="573"/>
            <ac:picMk id="8" creationId="{ABCFA7AF-412C-E542-82E4-7E320758336B}"/>
          </ac:picMkLst>
        </pc:picChg>
        <pc:picChg chg="add del mod ord">
          <ac:chgData name="Morrison Cabonilas" userId="7fe86791-0a19-4f98-b6fc-667c2a7dbd6b" providerId="ADAL" clId="{C5609D48-3F55-423E-B41D-F4C6A194C98E}" dt="2022-06-29T11:21:24.538" v="18676" actId="21"/>
          <ac:picMkLst>
            <pc:docMk/>
            <pc:sldMk cId="4043464755" sldId="573"/>
            <ac:picMk id="12" creationId="{604B6852-8896-FD54-7F8B-B1B8A130E0C8}"/>
          </ac:picMkLst>
        </pc:picChg>
        <pc:picChg chg="add del mod">
          <ac:chgData name="Morrison Cabonilas" userId="7fe86791-0a19-4f98-b6fc-667c2a7dbd6b" providerId="ADAL" clId="{C5609D48-3F55-423E-B41D-F4C6A194C98E}" dt="2022-06-29T11:21:44.202" v="18679"/>
          <ac:picMkLst>
            <pc:docMk/>
            <pc:sldMk cId="4043464755" sldId="573"/>
            <ac:picMk id="18" creationId="{2AABC0F7-8FB6-2CF9-9562-87E00F931F9F}"/>
          </ac:picMkLst>
        </pc:picChg>
        <pc:cxnChg chg="mod">
          <ac:chgData name="Morrison Cabonilas" userId="7fe86791-0a19-4f98-b6fc-667c2a7dbd6b" providerId="ADAL" clId="{C5609D48-3F55-423E-B41D-F4C6A194C98E}" dt="2022-06-22T22:39:25.470" v="1598" actId="14100"/>
          <ac:cxnSpMkLst>
            <pc:docMk/>
            <pc:sldMk cId="4043464755" sldId="573"/>
            <ac:cxnSpMk id="38" creationId="{B4FDE1DC-CF8F-5D0A-C364-748D9E84C1C5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3:39:12.160" v="24432"/>
        <pc:sldMkLst>
          <pc:docMk/>
          <pc:sldMk cId="1489367204" sldId="574"/>
        </pc:sldMkLst>
        <pc:spChg chg="mod">
          <ac:chgData name="Morrison Cabonilas" userId="7fe86791-0a19-4f98-b6fc-667c2a7dbd6b" providerId="ADAL" clId="{C5609D48-3F55-423E-B41D-F4C6A194C98E}" dt="2022-06-22T22:19:19.479" v="1132" actId="20577"/>
          <ac:spMkLst>
            <pc:docMk/>
            <pc:sldMk cId="1489367204" sldId="574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19:46.343" v="1134" actId="14100"/>
          <ac:spMkLst>
            <pc:docMk/>
            <pc:sldMk cId="1489367204" sldId="574"/>
            <ac:spMk id="17" creationId="{92A24CE8-518B-CC9F-6975-F652ECA2E9A1}"/>
          </ac:spMkLst>
        </pc:spChg>
        <pc:spChg chg="add del mod">
          <ac:chgData name="Morrison Cabonilas" userId="7fe86791-0a19-4f98-b6fc-667c2a7dbd6b" providerId="ADAL" clId="{C5609D48-3F55-423E-B41D-F4C6A194C98E}" dt="2022-06-29T13:39:12.160" v="24432"/>
          <ac:spMkLst>
            <pc:docMk/>
            <pc:sldMk cId="1489367204" sldId="574"/>
            <ac:spMk id="19" creationId="{980F1BDA-3583-7040-A7DC-B7504F72C8CA}"/>
          </ac:spMkLst>
        </pc:spChg>
        <pc:spChg chg="add del mod">
          <ac:chgData name="Morrison Cabonilas" userId="7fe86791-0a19-4f98-b6fc-667c2a7dbd6b" providerId="ADAL" clId="{C5609D48-3F55-423E-B41D-F4C6A194C98E}" dt="2022-06-29T11:22:50.691" v="18706" actId="478"/>
          <ac:spMkLst>
            <pc:docMk/>
            <pc:sldMk cId="1489367204" sldId="574"/>
            <ac:spMk id="20" creationId="{507E2FA1-3C34-EC7E-517B-6C914B0FB85C}"/>
          </ac:spMkLst>
        </pc:spChg>
        <pc:spChg chg="mod">
          <ac:chgData name="Morrison Cabonilas" userId="7fe86791-0a19-4f98-b6fc-667c2a7dbd6b" providerId="ADAL" clId="{C5609D48-3F55-423E-B41D-F4C6A194C98E}" dt="2022-06-22T22:19:44.365" v="1133" actId="14100"/>
          <ac:spMkLst>
            <pc:docMk/>
            <pc:sldMk cId="1489367204" sldId="574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2T22:20:07.603" v="1139" actId="20577"/>
          <ac:spMkLst>
            <pc:docMk/>
            <pc:sldMk cId="1489367204" sldId="574"/>
            <ac:spMk id="40" creationId="{6B69F22C-936E-EC78-E105-DEAA52204E10}"/>
          </ac:spMkLst>
        </pc:spChg>
        <pc:graphicFrameChg chg="mod modGraphic">
          <ac:chgData name="Morrison Cabonilas" userId="7fe86791-0a19-4f98-b6fc-667c2a7dbd6b" providerId="ADAL" clId="{C5609D48-3F55-423E-B41D-F4C6A194C98E}" dt="2022-06-29T11:23:23.829" v="18780" actId="2711"/>
          <ac:graphicFrameMkLst>
            <pc:docMk/>
            <pc:sldMk cId="1489367204" sldId="574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43.395" v="21525" actId="1440"/>
          <ac:picMkLst>
            <pc:docMk/>
            <pc:sldMk cId="1489367204" sldId="574"/>
            <ac:picMk id="4" creationId="{2C54935A-DD25-D225-B0F3-0890EE626675}"/>
          </ac:picMkLst>
        </pc:picChg>
        <pc:picChg chg="add del mod ord">
          <ac:chgData name="Morrison Cabonilas" userId="7fe86791-0a19-4f98-b6fc-667c2a7dbd6b" providerId="ADAL" clId="{C5609D48-3F55-423E-B41D-F4C6A194C98E}" dt="2022-06-29T11:23:25.286" v="18781" actId="21"/>
          <ac:picMkLst>
            <pc:docMk/>
            <pc:sldMk cId="1489367204" sldId="574"/>
            <ac:picMk id="6" creationId="{B4D79CD2-A321-77C9-8A52-54400EB48F4F}"/>
          </ac:picMkLst>
        </pc:picChg>
        <pc:picChg chg="add mod ord">
          <ac:chgData name="Morrison Cabonilas" userId="7fe86791-0a19-4f98-b6fc-667c2a7dbd6b" providerId="ADAL" clId="{C5609D48-3F55-423E-B41D-F4C6A194C98E}" dt="2022-06-29T12:35:43.395" v="21525" actId="1440"/>
          <ac:picMkLst>
            <pc:docMk/>
            <pc:sldMk cId="1489367204" sldId="574"/>
            <ac:picMk id="7" creationId="{3403CC13-4BCC-A2CA-B007-1C7F3FA810E7}"/>
          </ac:picMkLst>
        </pc:picChg>
        <pc:picChg chg="del">
          <ac:chgData name="Morrison Cabonilas" userId="7fe86791-0a19-4f98-b6fc-667c2a7dbd6b" providerId="ADAL" clId="{C5609D48-3F55-423E-B41D-F4C6A194C98E}" dt="2022-06-22T22:27:53.830" v="1437" actId="478"/>
          <ac:picMkLst>
            <pc:docMk/>
            <pc:sldMk cId="1489367204" sldId="574"/>
            <ac:picMk id="8" creationId="{ABCFA7AF-412C-E542-82E4-7E320758336B}"/>
          </ac:picMkLst>
        </pc:picChg>
        <pc:picChg chg="add del mod">
          <ac:chgData name="Morrison Cabonilas" userId="7fe86791-0a19-4f98-b6fc-667c2a7dbd6b" providerId="ADAL" clId="{C5609D48-3F55-423E-B41D-F4C6A194C98E}" dt="2022-06-22T22:29:11.892" v="1521" actId="478"/>
          <ac:picMkLst>
            <pc:docMk/>
            <pc:sldMk cId="1489367204" sldId="574"/>
            <ac:picMk id="10" creationId="{35E81906-414B-B5C8-24FC-44500744F266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2:35:40.097" v="21524" actId="1440"/>
        <pc:sldMkLst>
          <pc:docMk/>
          <pc:sldMk cId="4268224445" sldId="575"/>
        </pc:sldMkLst>
        <pc:spChg chg="mod">
          <ac:chgData name="Morrison Cabonilas" userId="7fe86791-0a19-4f98-b6fc-667c2a7dbd6b" providerId="ADAL" clId="{C5609D48-3F55-423E-B41D-F4C6A194C98E}" dt="2022-06-22T22:30:26.534" v="1567" actId="20577"/>
          <ac:spMkLst>
            <pc:docMk/>
            <pc:sldMk cId="4268224445" sldId="575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2T22:29:44.461" v="1533" actId="14100"/>
          <ac:spMkLst>
            <pc:docMk/>
            <pc:sldMk cId="4268224445" sldId="575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2T22:29:49.414" v="1535" actId="14100"/>
          <ac:spMkLst>
            <pc:docMk/>
            <pc:sldMk cId="4268224445" sldId="575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2T22:29:57.950" v="1539" actId="14100"/>
          <ac:spMkLst>
            <pc:docMk/>
            <pc:sldMk cId="4268224445" sldId="575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2T22:29:54.195" v="1537" actId="14100"/>
          <ac:spMkLst>
            <pc:docMk/>
            <pc:sldMk cId="4268224445" sldId="575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2T22:30:03.953" v="1542" actId="14100"/>
          <ac:spMkLst>
            <pc:docMk/>
            <pc:sldMk cId="4268224445" sldId="575"/>
            <ac:spMk id="30" creationId="{D297617E-0706-1414-6968-43A894F13F04}"/>
          </ac:spMkLst>
        </pc:spChg>
        <pc:spChg chg="add mod">
          <ac:chgData name="Morrison Cabonilas" userId="7fe86791-0a19-4f98-b6fc-667c2a7dbd6b" providerId="ADAL" clId="{C5609D48-3F55-423E-B41D-F4C6A194C98E}" dt="2022-06-22T22:57:23.170" v="1787" actId="14100"/>
          <ac:spMkLst>
            <pc:docMk/>
            <pc:sldMk cId="4268224445" sldId="575"/>
            <ac:spMk id="31" creationId="{4AF73CBF-9DAF-26A6-1D08-E44719AE1DB3}"/>
          </ac:spMkLst>
        </pc:spChg>
        <pc:spChg chg="add mod">
          <ac:chgData name="Morrison Cabonilas" userId="7fe86791-0a19-4f98-b6fc-667c2a7dbd6b" providerId="ADAL" clId="{C5609D48-3F55-423E-B41D-F4C6A194C98E}" dt="2022-06-22T23:01:38.949" v="1905" actId="14100"/>
          <ac:spMkLst>
            <pc:docMk/>
            <pc:sldMk cId="4268224445" sldId="575"/>
            <ac:spMk id="32" creationId="{F82A17F0-52A1-1681-0A4E-4466B30B9126}"/>
          </ac:spMkLst>
        </pc:spChg>
        <pc:spChg chg="add mod">
          <ac:chgData name="Morrison Cabonilas" userId="7fe86791-0a19-4f98-b6fc-667c2a7dbd6b" providerId="ADAL" clId="{C5609D48-3F55-423E-B41D-F4C6A194C98E}" dt="2022-06-22T23:02:26.722" v="1930" actId="14100"/>
          <ac:spMkLst>
            <pc:docMk/>
            <pc:sldMk cId="4268224445" sldId="575"/>
            <ac:spMk id="33" creationId="{3390F66D-00D5-1E2C-A567-26D19E19CF31}"/>
          </ac:spMkLst>
        </pc:spChg>
        <pc:spChg chg="mod">
          <ac:chgData name="Morrison Cabonilas" userId="7fe86791-0a19-4f98-b6fc-667c2a7dbd6b" providerId="ADAL" clId="{C5609D48-3F55-423E-B41D-F4C6A194C98E}" dt="2022-06-22T23:04:28.057" v="2066" actId="1076"/>
          <ac:spMkLst>
            <pc:docMk/>
            <pc:sldMk cId="4268224445" sldId="575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2T22:46:09.399" v="1712" actId="14100"/>
          <ac:spMkLst>
            <pc:docMk/>
            <pc:sldMk cId="4268224445" sldId="575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24:43.045" v="18874" actId="2711"/>
          <ac:graphicFrameMkLst>
            <pc:docMk/>
            <pc:sldMk cId="4268224445" sldId="575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40.097" v="21524" actId="1440"/>
          <ac:picMkLst>
            <pc:docMk/>
            <pc:sldMk cId="4268224445" sldId="575"/>
            <ac:picMk id="4" creationId="{2C54935A-DD25-D225-B0F3-0890EE626675}"/>
          </ac:picMkLst>
        </pc:picChg>
        <pc:picChg chg="del">
          <ac:chgData name="Morrison Cabonilas" userId="7fe86791-0a19-4f98-b6fc-667c2a7dbd6b" providerId="ADAL" clId="{C5609D48-3F55-423E-B41D-F4C6A194C98E}" dt="2022-06-22T22:32:35.081" v="1591" actId="478"/>
          <ac:picMkLst>
            <pc:docMk/>
            <pc:sldMk cId="4268224445" sldId="575"/>
            <ac:picMk id="6" creationId="{B4D79CD2-A321-77C9-8A52-54400EB48F4F}"/>
          </ac:picMkLst>
        </pc:picChg>
        <pc:picChg chg="add del mod ord">
          <ac:chgData name="Morrison Cabonilas" userId="7fe86791-0a19-4f98-b6fc-667c2a7dbd6b" providerId="ADAL" clId="{C5609D48-3F55-423E-B41D-F4C6A194C98E}" dt="2022-06-22T22:44:52.823" v="1702" actId="478"/>
          <ac:picMkLst>
            <pc:docMk/>
            <pc:sldMk cId="4268224445" sldId="575"/>
            <ac:picMk id="12" creationId="{C3E205AF-E9D8-3172-475C-513E9237FF83}"/>
          </ac:picMkLst>
        </pc:picChg>
        <pc:picChg chg="add del mod">
          <ac:chgData name="Morrison Cabonilas" userId="7fe86791-0a19-4f98-b6fc-667c2a7dbd6b" providerId="ADAL" clId="{C5609D48-3F55-423E-B41D-F4C6A194C98E}" dt="2022-06-22T22:45:38.907" v="1705" actId="478"/>
          <ac:picMkLst>
            <pc:docMk/>
            <pc:sldMk cId="4268224445" sldId="575"/>
            <ac:picMk id="15" creationId="{F402A4E1-EEA6-AC47-C149-B905A0AB1F27}"/>
          </ac:picMkLst>
        </pc:picChg>
        <pc:picChg chg="add mod ord">
          <ac:chgData name="Morrison Cabonilas" userId="7fe86791-0a19-4f98-b6fc-667c2a7dbd6b" providerId="ADAL" clId="{C5609D48-3F55-423E-B41D-F4C6A194C98E}" dt="2022-06-29T12:35:40.097" v="21524" actId="1440"/>
          <ac:picMkLst>
            <pc:docMk/>
            <pc:sldMk cId="4268224445" sldId="575"/>
            <ac:picMk id="19" creationId="{00C29B7E-BE2B-0732-BDBB-11CFF8E0FE3A}"/>
          </ac:picMkLst>
        </pc:picChg>
        <pc:cxnChg chg="mod">
          <ac:chgData name="Morrison Cabonilas" userId="7fe86791-0a19-4f98-b6fc-667c2a7dbd6b" providerId="ADAL" clId="{C5609D48-3F55-423E-B41D-F4C6A194C98E}" dt="2022-06-22T23:04:30.674" v="2067" actId="14100"/>
          <ac:cxnSpMkLst>
            <pc:docMk/>
            <pc:sldMk cId="4268224445" sldId="575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2T22:29:44.461" v="1533" actId="14100"/>
          <ac:cxnSpMkLst>
            <pc:docMk/>
            <pc:sldMk cId="4268224445" sldId="575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2T22:46:09.399" v="1712" actId="14100"/>
          <ac:cxnSpMkLst>
            <pc:docMk/>
            <pc:sldMk cId="4268224445" sldId="575"/>
            <ac:cxnSpMk id="38" creationId="{B4FDE1DC-CF8F-5D0A-C364-748D9E84C1C5}"/>
          </ac:cxnSpMkLst>
        </pc:cxnChg>
      </pc:sldChg>
      <pc:sldChg chg="add del">
        <pc:chgData name="Morrison Cabonilas" userId="7fe86791-0a19-4f98-b6fc-667c2a7dbd6b" providerId="ADAL" clId="{C5609D48-3F55-423E-B41D-F4C6A194C98E}" dt="2022-06-22T23:05:39.254" v="2073" actId="47"/>
        <pc:sldMkLst>
          <pc:docMk/>
          <pc:sldMk cId="211647885" sldId="576"/>
        </pc:sldMkLst>
      </pc:sldChg>
      <pc:sldChg chg="addSp delSp modSp add del mod modNotesTx">
        <pc:chgData name="Morrison Cabonilas" userId="7fe86791-0a19-4f98-b6fc-667c2a7dbd6b" providerId="ADAL" clId="{C5609D48-3F55-423E-B41D-F4C6A194C98E}" dt="2022-06-27T15:28:39.824" v="2748" actId="47"/>
        <pc:sldMkLst>
          <pc:docMk/>
          <pc:sldMk cId="2108221724" sldId="576"/>
        </pc:sldMkLst>
        <pc:spChg chg="mod">
          <ac:chgData name="Morrison Cabonilas" userId="7fe86791-0a19-4f98-b6fc-667c2a7dbd6b" providerId="ADAL" clId="{C5609D48-3F55-423E-B41D-F4C6A194C98E}" dt="2022-06-27T15:05:02.167" v="2373" actId="20577"/>
          <ac:spMkLst>
            <pc:docMk/>
            <pc:sldMk cId="2108221724" sldId="576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7T15:05:04.901" v="2374" actId="14100"/>
          <ac:spMkLst>
            <pc:docMk/>
            <pc:sldMk cId="2108221724" sldId="576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7T15:05:22.619" v="2378" actId="14100"/>
          <ac:spMkLst>
            <pc:docMk/>
            <pc:sldMk cId="2108221724" sldId="576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7T15:18:08.710" v="2472" actId="14100"/>
          <ac:spMkLst>
            <pc:docMk/>
            <pc:sldMk cId="2108221724" sldId="576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7T15:05:13.859" v="2376" actId="14100"/>
          <ac:spMkLst>
            <pc:docMk/>
            <pc:sldMk cId="2108221724" sldId="576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7T15:18:02.918" v="2470" actId="14100"/>
          <ac:spMkLst>
            <pc:docMk/>
            <pc:sldMk cId="2108221724" sldId="576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7T15:16:46.077" v="2430" actId="1076"/>
          <ac:spMkLst>
            <pc:docMk/>
            <pc:sldMk cId="2108221724" sldId="576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7T15:16:47.844" v="2431" actId="14100"/>
          <ac:spMkLst>
            <pc:docMk/>
            <pc:sldMk cId="2108221724" sldId="576"/>
            <ac:spMk id="32" creationId="{F82A17F0-52A1-1681-0A4E-4466B30B9126}"/>
          </ac:spMkLst>
        </pc:spChg>
        <pc:spChg chg="del">
          <ac:chgData name="Morrison Cabonilas" userId="7fe86791-0a19-4f98-b6fc-667c2a7dbd6b" providerId="ADAL" clId="{C5609D48-3F55-423E-B41D-F4C6A194C98E}" dt="2022-06-27T15:16:49.451" v="2432" actId="478"/>
          <ac:spMkLst>
            <pc:docMk/>
            <pc:sldMk cId="2108221724" sldId="576"/>
            <ac:spMk id="33" creationId="{3390F66D-00D5-1E2C-A567-26D19E19CF31}"/>
          </ac:spMkLst>
        </pc:spChg>
        <pc:spChg chg="mod">
          <ac:chgData name="Morrison Cabonilas" userId="7fe86791-0a19-4f98-b6fc-667c2a7dbd6b" providerId="ADAL" clId="{C5609D48-3F55-423E-B41D-F4C6A194C98E}" dt="2022-06-27T15:21:50.080" v="2551" actId="20577"/>
          <ac:spMkLst>
            <pc:docMk/>
            <pc:sldMk cId="2108221724" sldId="576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7T15:15:41.852" v="2385" actId="14100"/>
          <ac:spMkLst>
            <pc:docMk/>
            <pc:sldMk cId="2108221724" sldId="576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7T15:24:48.445" v="2703" actId="2711"/>
          <ac:graphicFrameMkLst>
            <pc:docMk/>
            <pc:sldMk cId="2108221724" sldId="576"/>
            <ac:graphicFrameMk id="21" creationId="{A6534834-0598-F68D-E0DC-8D9656CD30E0}"/>
          </ac:graphicFrameMkLst>
        </pc:graphicFrameChg>
        <pc:picChg chg="del mod modCrop">
          <ac:chgData name="Morrison Cabonilas" userId="7fe86791-0a19-4f98-b6fc-667c2a7dbd6b" providerId="ADAL" clId="{C5609D48-3F55-423E-B41D-F4C6A194C98E}" dt="2022-06-27T14:56:54.689" v="2345" actId="478"/>
          <ac:picMkLst>
            <pc:docMk/>
            <pc:sldMk cId="2108221724" sldId="576"/>
            <ac:picMk id="4" creationId="{2C54935A-DD25-D225-B0F3-0890EE626675}"/>
          </ac:picMkLst>
        </pc:picChg>
        <pc:picChg chg="add del mod modCrop">
          <ac:chgData name="Morrison Cabonilas" userId="7fe86791-0a19-4f98-b6fc-667c2a7dbd6b" providerId="ADAL" clId="{C5609D48-3F55-423E-B41D-F4C6A194C98E}" dt="2022-06-27T15:00:43.635" v="2349" actId="478"/>
          <ac:picMkLst>
            <pc:docMk/>
            <pc:sldMk cId="2108221724" sldId="576"/>
            <ac:picMk id="6" creationId="{B54B97B0-FA34-25DF-2E98-037F7AFFCB54}"/>
          </ac:picMkLst>
        </pc:picChg>
        <pc:picChg chg="add del mod ord modCrop">
          <ac:chgData name="Morrison Cabonilas" userId="7fe86791-0a19-4f98-b6fc-667c2a7dbd6b" providerId="ADAL" clId="{C5609D48-3F55-423E-B41D-F4C6A194C98E}" dt="2022-06-27T15:17:44.656" v="2466" actId="478"/>
          <ac:picMkLst>
            <pc:docMk/>
            <pc:sldMk cId="2108221724" sldId="576"/>
            <ac:picMk id="8" creationId="{4FDCD78E-664D-73C0-2E77-B3122E5B459A}"/>
          </ac:picMkLst>
        </pc:picChg>
        <pc:picChg chg="add del mod ord">
          <ac:chgData name="Morrison Cabonilas" userId="7fe86791-0a19-4f98-b6fc-667c2a7dbd6b" providerId="ADAL" clId="{C5609D48-3F55-423E-B41D-F4C6A194C98E}" dt="2022-06-27T15:17:44.140" v="2465" actId="478"/>
          <ac:picMkLst>
            <pc:docMk/>
            <pc:sldMk cId="2108221724" sldId="576"/>
            <ac:picMk id="14" creationId="{8103318E-8A35-E32F-0763-6317172BE62C}"/>
          </ac:picMkLst>
        </pc:picChg>
        <pc:picChg chg="del">
          <ac:chgData name="Morrison Cabonilas" userId="7fe86791-0a19-4f98-b6fc-667c2a7dbd6b" providerId="ADAL" clId="{C5609D48-3F55-423E-B41D-F4C6A194C98E}" dt="2022-06-27T15:00:43.635" v="2349" actId="478"/>
          <ac:picMkLst>
            <pc:docMk/>
            <pc:sldMk cId="2108221724" sldId="576"/>
            <ac:picMk id="19" creationId="{00C29B7E-BE2B-0732-BDBB-11CFF8E0FE3A}"/>
          </ac:picMkLst>
        </pc:picChg>
        <pc:picChg chg="add del mod modCrop">
          <ac:chgData name="Morrison Cabonilas" userId="7fe86791-0a19-4f98-b6fc-667c2a7dbd6b" providerId="ADAL" clId="{C5609D48-3F55-423E-B41D-F4C6A194C98E}" dt="2022-06-27T15:01:05.744" v="2357"/>
          <ac:picMkLst>
            <pc:docMk/>
            <pc:sldMk cId="2108221724" sldId="576"/>
            <ac:picMk id="22" creationId="{7F02CB29-584E-F198-C477-5F26B83E119F}"/>
          </ac:picMkLst>
        </pc:picChg>
        <pc:picChg chg="add del mod">
          <ac:chgData name="Morrison Cabonilas" userId="7fe86791-0a19-4f98-b6fc-667c2a7dbd6b" providerId="ADAL" clId="{C5609D48-3F55-423E-B41D-F4C6A194C98E}" dt="2022-06-27T15:01:46.692" v="2360" actId="478"/>
          <ac:picMkLst>
            <pc:docMk/>
            <pc:sldMk cId="2108221724" sldId="576"/>
            <ac:picMk id="23" creationId="{05BDA774-2550-8C89-0CB3-76BED67F8C17}"/>
          </ac:picMkLst>
        </pc:picChg>
        <pc:picChg chg="add del mod">
          <ac:chgData name="Morrison Cabonilas" userId="7fe86791-0a19-4f98-b6fc-667c2a7dbd6b" providerId="ADAL" clId="{C5609D48-3F55-423E-B41D-F4C6A194C98E}" dt="2022-06-27T15:17:43.853" v="2464" actId="22"/>
          <ac:picMkLst>
            <pc:docMk/>
            <pc:sldMk cId="2108221724" sldId="576"/>
            <ac:picMk id="25" creationId="{23353530-0F6F-6DB7-7B96-3DF6CE577579}"/>
          </ac:picMkLst>
        </pc:picChg>
        <pc:picChg chg="add del mod">
          <ac:chgData name="Morrison Cabonilas" userId="7fe86791-0a19-4f98-b6fc-667c2a7dbd6b" providerId="ADAL" clId="{C5609D48-3F55-423E-B41D-F4C6A194C98E}" dt="2022-06-27T15:22:14.629" v="2554" actId="478"/>
          <ac:picMkLst>
            <pc:docMk/>
            <pc:sldMk cId="2108221724" sldId="576"/>
            <ac:picMk id="34" creationId="{ABD46CCF-37C3-A64B-B405-7663AB0A30AC}"/>
          </ac:picMkLst>
        </pc:picChg>
        <pc:picChg chg="add mod">
          <ac:chgData name="Morrison Cabonilas" userId="7fe86791-0a19-4f98-b6fc-667c2a7dbd6b" providerId="ADAL" clId="{C5609D48-3F55-423E-B41D-F4C6A194C98E}" dt="2022-06-27T15:22:27.256" v="2558" actId="1076"/>
          <ac:picMkLst>
            <pc:docMk/>
            <pc:sldMk cId="2108221724" sldId="576"/>
            <ac:picMk id="36" creationId="{71780A90-EFEC-262B-39DB-B150B0B60DE9}"/>
          </ac:picMkLst>
        </pc:picChg>
        <pc:picChg chg="add mod">
          <ac:chgData name="Morrison Cabonilas" userId="7fe86791-0a19-4f98-b6fc-667c2a7dbd6b" providerId="ADAL" clId="{C5609D48-3F55-423E-B41D-F4C6A194C98E}" dt="2022-06-27T15:22:58.492" v="2562" actId="1076"/>
          <ac:picMkLst>
            <pc:docMk/>
            <pc:sldMk cId="2108221724" sldId="576"/>
            <ac:picMk id="39" creationId="{8A9F7D57-3C1D-860D-A294-C03E0C693EDD}"/>
          </ac:picMkLst>
        </pc:picChg>
        <pc:cxnChg chg="mod">
          <ac:chgData name="Morrison Cabonilas" userId="7fe86791-0a19-4f98-b6fc-667c2a7dbd6b" providerId="ADAL" clId="{C5609D48-3F55-423E-B41D-F4C6A194C98E}" dt="2022-06-27T15:21:50.080" v="2551" actId="20577"/>
          <ac:cxnSpMkLst>
            <pc:docMk/>
            <pc:sldMk cId="2108221724" sldId="576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7T15:05:04.901" v="2374" actId="14100"/>
          <ac:cxnSpMkLst>
            <pc:docMk/>
            <pc:sldMk cId="2108221724" sldId="576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7T15:15:41.852" v="2385" actId="14100"/>
          <ac:cxnSpMkLst>
            <pc:docMk/>
            <pc:sldMk cId="2108221724" sldId="576"/>
            <ac:cxnSpMk id="38" creationId="{B4FDE1DC-CF8F-5D0A-C364-748D9E84C1C5}"/>
          </ac:cxnSpMkLst>
        </pc:cxnChg>
      </pc:sldChg>
      <pc:sldChg chg="addSp delSp modSp add mod addCm modNotesTx">
        <pc:chgData name="Morrison Cabonilas" userId="7fe86791-0a19-4f98-b6fc-667c2a7dbd6b" providerId="ADAL" clId="{C5609D48-3F55-423E-B41D-F4C6A194C98E}" dt="2022-06-29T13:53:58.114" v="25415" actId="20577"/>
        <pc:sldMkLst>
          <pc:docMk/>
          <pc:sldMk cId="658171723" sldId="577"/>
        </pc:sldMkLst>
        <pc:spChg chg="mod">
          <ac:chgData name="Morrison Cabonilas" userId="7fe86791-0a19-4f98-b6fc-667c2a7dbd6b" providerId="ADAL" clId="{C5609D48-3F55-423E-B41D-F4C6A194C98E}" dt="2022-06-27T16:31:52.053" v="3500" actId="207"/>
          <ac:spMkLst>
            <pc:docMk/>
            <pc:sldMk cId="658171723" sldId="577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7T15:26:03.978" v="2712" actId="14100"/>
          <ac:spMkLst>
            <pc:docMk/>
            <pc:sldMk cId="658171723" sldId="577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7T15:26:07.610" v="2713" actId="14100"/>
          <ac:spMkLst>
            <pc:docMk/>
            <pc:sldMk cId="658171723" sldId="577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7T15:26:10.071" v="2714" actId="14100"/>
          <ac:spMkLst>
            <pc:docMk/>
            <pc:sldMk cId="658171723" sldId="577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3:53:58.114" v="25415" actId="20577"/>
          <ac:spMkLst>
            <pc:docMk/>
            <pc:sldMk cId="658171723" sldId="577"/>
            <ac:spMk id="20" creationId="{E614FD40-B95E-5F82-A6CE-3AB02616CBD0}"/>
          </ac:spMkLst>
        </pc:spChg>
        <pc:spChg chg="mod">
          <ac:chgData name="Morrison Cabonilas" userId="7fe86791-0a19-4f98-b6fc-667c2a7dbd6b" providerId="ADAL" clId="{C5609D48-3F55-423E-B41D-F4C6A194C98E}" dt="2022-06-27T15:26:02.379" v="2711" actId="14100"/>
          <ac:spMkLst>
            <pc:docMk/>
            <pc:sldMk cId="658171723" sldId="577"/>
            <ac:spMk id="28" creationId="{07D8657E-69E2-60A4-85DA-B5323627D5A5}"/>
          </ac:spMkLst>
        </pc:spChg>
        <pc:spChg chg="add mod">
          <ac:chgData name="Morrison Cabonilas" userId="7fe86791-0a19-4f98-b6fc-667c2a7dbd6b" providerId="ADAL" clId="{C5609D48-3F55-423E-B41D-F4C6A194C98E}" dt="2022-06-27T15:28:32.287" v="2747" actId="14100"/>
          <ac:spMkLst>
            <pc:docMk/>
            <pc:sldMk cId="658171723" sldId="577"/>
            <ac:spMk id="29" creationId="{D05333D9-CE2E-D58D-041C-25FCA3F4F882}"/>
          </ac:spMkLst>
        </pc:spChg>
        <pc:spChg chg="mod">
          <ac:chgData name="Morrison Cabonilas" userId="7fe86791-0a19-4f98-b6fc-667c2a7dbd6b" providerId="ADAL" clId="{C5609D48-3F55-423E-B41D-F4C6A194C98E}" dt="2022-06-27T15:26:12.410" v="2715" actId="14100"/>
          <ac:spMkLst>
            <pc:docMk/>
            <pc:sldMk cId="658171723" sldId="577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7T16:32:15.225" v="3501" actId="14100"/>
          <ac:spMkLst>
            <pc:docMk/>
            <pc:sldMk cId="658171723" sldId="577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7T15:28:19.380" v="2743" actId="14100"/>
          <ac:spMkLst>
            <pc:docMk/>
            <pc:sldMk cId="658171723" sldId="577"/>
            <ac:spMk id="32" creationId="{F82A17F0-52A1-1681-0A4E-4466B30B9126}"/>
          </ac:spMkLst>
        </pc:spChg>
        <pc:spChg chg="mod">
          <ac:chgData name="Morrison Cabonilas" userId="7fe86791-0a19-4f98-b6fc-667c2a7dbd6b" providerId="ADAL" clId="{C5609D48-3F55-423E-B41D-F4C6A194C98E}" dt="2022-06-27T16:33:36.400" v="3529"/>
          <ac:spMkLst>
            <pc:docMk/>
            <pc:sldMk cId="658171723" sldId="577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7T16:40:51.093" v="3601" actId="14100"/>
          <ac:spMkLst>
            <pc:docMk/>
            <pc:sldMk cId="658171723" sldId="577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04:50.989" v="17804" actId="20577"/>
          <ac:graphicFrameMkLst>
            <pc:docMk/>
            <pc:sldMk cId="658171723" sldId="577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5:34.060" v="21522" actId="1440"/>
          <ac:picMkLst>
            <pc:docMk/>
            <pc:sldMk cId="658171723" sldId="577"/>
            <ac:picMk id="8" creationId="{4FDCD78E-664D-73C0-2E77-B3122E5B459A}"/>
          </ac:picMkLst>
        </pc:picChg>
        <pc:picChg chg="add mod ord">
          <ac:chgData name="Morrison Cabonilas" userId="7fe86791-0a19-4f98-b6fc-667c2a7dbd6b" providerId="ADAL" clId="{C5609D48-3F55-423E-B41D-F4C6A194C98E}" dt="2022-06-29T12:35:34.060" v="21522" actId="1440"/>
          <ac:picMkLst>
            <pc:docMk/>
            <pc:sldMk cId="658171723" sldId="577"/>
            <ac:picMk id="11" creationId="{0FF9D9EA-20D6-EAC2-32E6-3626EE971981}"/>
          </ac:picMkLst>
        </pc:picChg>
        <pc:picChg chg="del mod modCrop">
          <ac:chgData name="Morrison Cabonilas" userId="7fe86791-0a19-4f98-b6fc-667c2a7dbd6b" providerId="ADAL" clId="{C5609D48-3F55-423E-B41D-F4C6A194C98E}" dt="2022-06-27T15:27:53.422" v="2732" actId="478"/>
          <ac:picMkLst>
            <pc:docMk/>
            <pc:sldMk cId="658171723" sldId="577"/>
            <ac:picMk id="14" creationId="{8103318E-8A35-E32F-0763-6317172BE62C}"/>
          </ac:picMkLst>
        </pc:picChg>
        <pc:picChg chg="add mod">
          <ac:chgData name="Morrison Cabonilas" userId="7fe86791-0a19-4f98-b6fc-667c2a7dbd6b" providerId="ADAL" clId="{C5609D48-3F55-423E-B41D-F4C6A194C98E}" dt="2022-06-29T12:35:34.060" v="21522" actId="1440"/>
          <ac:picMkLst>
            <pc:docMk/>
            <pc:sldMk cId="658171723" sldId="577"/>
            <ac:picMk id="18" creationId="{D792103D-9391-E083-561D-E2CC9FC70DF6}"/>
          </ac:picMkLst>
        </pc:picChg>
        <pc:picChg chg="del mod">
          <ac:chgData name="Morrison Cabonilas" userId="7fe86791-0a19-4f98-b6fc-667c2a7dbd6b" providerId="ADAL" clId="{C5609D48-3F55-423E-B41D-F4C6A194C98E}" dt="2022-06-27T16:30:31.001" v="3473" actId="478"/>
          <ac:picMkLst>
            <pc:docMk/>
            <pc:sldMk cId="658171723" sldId="577"/>
            <ac:picMk id="36" creationId="{71780A90-EFEC-262B-39DB-B150B0B60DE9}"/>
          </ac:picMkLst>
        </pc:picChg>
        <pc:picChg chg="del mod">
          <ac:chgData name="Morrison Cabonilas" userId="7fe86791-0a19-4f98-b6fc-667c2a7dbd6b" providerId="ADAL" clId="{C5609D48-3F55-423E-B41D-F4C6A194C98E}" dt="2022-06-27T16:30:30.670" v="3472" actId="478"/>
          <ac:picMkLst>
            <pc:docMk/>
            <pc:sldMk cId="658171723" sldId="577"/>
            <ac:picMk id="39" creationId="{8A9F7D57-3C1D-860D-A294-C03E0C693EDD}"/>
          </ac:picMkLst>
        </pc:picChg>
        <pc:cxnChg chg="mod">
          <ac:chgData name="Morrison Cabonilas" userId="7fe86791-0a19-4f98-b6fc-667c2a7dbd6b" providerId="ADAL" clId="{C5609D48-3F55-423E-B41D-F4C6A194C98E}" dt="2022-06-27T16:33:36.400" v="3529"/>
          <ac:cxnSpMkLst>
            <pc:docMk/>
            <pc:sldMk cId="658171723" sldId="577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7T15:26:03.978" v="2712" actId="14100"/>
          <ac:cxnSpMkLst>
            <pc:docMk/>
            <pc:sldMk cId="658171723" sldId="577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7T16:40:51.093" v="3601" actId="14100"/>
          <ac:cxnSpMkLst>
            <pc:docMk/>
            <pc:sldMk cId="658171723" sldId="577"/>
            <ac:cxnSpMk id="38" creationId="{B4FDE1DC-CF8F-5D0A-C364-748D9E84C1C5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1:26:55.087" v="18906" actId="20577"/>
        <pc:sldMkLst>
          <pc:docMk/>
          <pc:sldMk cId="2732856465" sldId="578"/>
        </pc:sldMkLst>
        <pc:spChg chg="del mod">
          <ac:chgData name="Morrison Cabonilas" userId="7fe86791-0a19-4f98-b6fc-667c2a7dbd6b" providerId="ADAL" clId="{C5609D48-3F55-423E-B41D-F4C6A194C98E}" dt="2022-06-27T16:34:29.157" v="3554" actId="478"/>
          <ac:spMkLst>
            <pc:docMk/>
            <pc:sldMk cId="2732856465" sldId="578"/>
            <ac:spMk id="2" creationId="{EF98179F-805C-C01E-F985-CC79DF3A5D1C}"/>
          </ac:spMkLst>
        </pc:spChg>
        <pc:spChg chg="add mod">
          <ac:chgData name="Morrison Cabonilas" userId="7fe86791-0a19-4f98-b6fc-667c2a7dbd6b" providerId="ADAL" clId="{C5609D48-3F55-423E-B41D-F4C6A194C98E}" dt="2022-06-29T11:26:55.087" v="18906" actId="20577"/>
          <ac:spMkLst>
            <pc:docMk/>
            <pc:sldMk cId="2732856465" sldId="578"/>
            <ac:spMk id="6" creationId="{D3A59E86-6931-E2B7-C74A-32F3F7C73942}"/>
          </ac:spMkLst>
        </pc:spChg>
        <pc:spChg chg="add del mod">
          <ac:chgData name="Morrison Cabonilas" userId="7fe86791-0a19-4f98-b6fc-667c2a7dbd6b" providerId="ADAL" clId="{C5609D48-3F55-423E-B41D-F4C6A194C98E}" dt="2022-06-27T16:26:47.129" v="3448" actId="478"/>
          <ac:spMkLst>
            <pc:docMk/>
            <pc:sldMk cId="2732856465" sldId="578"/>
            <ac:spMk id="14" creationId="{C6D27063-E64D-3F36-34D5-9940325CBAEF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15" creationId="{298BE736-B0CF-F108-1CF1-994C3CE33ECA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16" creationId="{3FBE084B-1027-A207-387E-FD9E503EFE9B}"/>
          </ac:spMkLst>
        </pc:spChg>
        <pc:spChg chg="del mod">
          <ac:chgData name="Morrison Cabonilas" userId="7fe86791-0a19-4f98-b6fc-667c2a7dbd6b" providerId="ADAL" clId="{C5609D48-3F55-423E-B41D-F4C6A194C98E}" dt="2022-06-27T16:34:29.466" v="3555" actId="478"/>
          <ac:spMkLst>
            <pc:docMk/>
            <pc:sldMk cId="2732856465" sldId="578"/>
            <ac:spMk id="17" creationId="{4BFC8D43-4A26-A79E-DE5D-DDC3DF33134B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0" creationId="{C878728D-24FC-EE85-255B-C17AF2E553FE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1" creationId="{3F088AAC-0785-A978-255D-0B90A9CDCAD8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2" creationId="{60F7D2B6-132A-2C6B-559B-7743E1EBC14F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3" creationId="{1FF27E44-788F-6DFA-E22F-32A7CA65488F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6" creationId="{D5D6B7DA-9678-4786-89EE-E0904F197D9C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7" creationId="{EB27C39D-AD46-806A-0FEF-4226F103C400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29" creationId="{C2229D48-264A-D205-AC9A-DA042C0756A2}"/>
          </ac:spMkLst>
        </pc:spChg>
        <pc:spChg chg="del">
          <ac:chgData name="Morrison Cabonilas" userId="7fe86791-0a19-4f98-b6fc-667c2a7dbd6b" providerId="ADAL" clId="{C5609D48-3F55-423E-B41D-F4C6A194C98E}" dt="2022-06-27T15:30:04.605" v="2879" actId="478"/>
          <ac:spMkLst>
            <pc:docMk/>
            <pc:sldMk cId="2732856465" sldId="578"/>
            <ac:spMk id="30" creationId="{520F36F8-5048-F593-399B-8D865520388C}"/>
          </ac:spMkLst>
        </pc:spChg>
        <pc:spChg chg="add del mod">
          <ac:chgData name="Morrison Cabonilas" userId="7fe86791-0a19-4f98-b6fc-667c2a7dbd6b" providerId="ADAL" clId="{C5609D48-3F55-423E-B41D-F4C6A194C98E}" dt="2022-06-27T16:34:22.227" v="3550" actId="478"/>
          <ac:spMkLst>
            <pc:docMk/>
            <pc:sldMk cId="2732856465" sldId="578"/>
            <ac:spMk id="32" creationId="{A0B94E8D-1C95-FAF9-0672-9A7859B3228A}"/>
          </ac:spMkLst>
        </pc:spChg>
        <pc:spChg chg="add mod">
          <ac:chgData name="Morrison Cabonilas" userId="7fe86791-0a19-4f98-b6fc-667c2a7dbd6b" providerId="ADAL" clId="{C5609D48-3F55-423E-B41D-F4C6A194C98E}" dt="2022-06-29T03:30:57.611" v="15525" actId="1076"/>
          <ac:spMkLst>
            <pc:docMk/>
            <pc:sldMk cId="2732856465" sldId="578"/>
            <ac:spMk id="34" creationId="{48C6F927-9B7D-EA67-BD75-F8C5E7106418}"/>
          </ac:spMkLst>
        </pc:spChg>
        <pc:spChg chg="add mod">
          <ac:chgData name="Morrison Cabonilas" userId="7fe86791-0a19-4f98-b6fc-667c2a7dbd6b" providerId="ADAL" clId="{C5609D48-3F55-423E-B41D-F4C6A194C98E}" dt="2022-06-27T16:35:32.445" v="3582" actId="1076"/>
          <ac:spMkLst>
            <pc:docMk/>
            <pc:sldMk cId="2732856465" sldId="578"/>
            <ac:spMk id="35" creationId="{40137CB2-AFB9-AD8F-84ED-944EA1B705DA}"/>
          </ac:spMkLst>
        </pc:spChg>
        <pc:picChg chg="add del mod">
          <ac:chgData name="Morrison Cabonilas" userId="7fe86791-0a19-4f98-b6fc-667c2a7dbd6b" providerId="ADAL" clId="{C5609D48-3F55-423E-B41D-F4C6A194C98E}" dt="2022-06-27T16:18:01.212" v="3075" actId="21"/>
          <ac:picMkLst>
            <pc:docMk/>
            <pc:sldMk cId="2732856465" sldId="578"/>
            <ac:picMk id="4" creationId="{96447667-7549-F79A-E396-547F0359BF6F}"/>
          </ac:picMkLst>
        </pc:picChg>
        <pc:picChg chg="del">
          <ac:chgData name="Morrison Cabonilas" userId="7fe86791-0a19-4f98-b6fc-667c2a7dbd6b" providerId="ADAL" clId="{C5609D48-3F55-423E-B41D-F4C6A194C98E}" dt="2022-06-27T15:30:04.605" v="2879" actId="478"/>
          <ac:picMkLst>
            <pc:docMk/>
            <pc:sldMk cId="2732856465" sldId="578"/>
            <ac:picMk id="6" creationId="{7214AC80-7F36-790E-6A1F-7396A597CB8F}"/>
          </ac:picMkLst>
        </pc:picChg>
        <pc:picChg chg="add del mod modCrop">
          <ac:chgData name="Morrison Cabonilas" userId="7fe86791-0a19-4f98-b6fc-667c2a7dbd6b" providerId="ADAL" clId="{C5609D48-3F55-423E-B41D-F4C6A194C98E}" dt="2022-06-27T16:17:35.010" v="3062" actId="478"/>
          <ac:picMkLst>
            <pc:docMk/>
            <pc:sldMk cId="2732856465" sldId="578"/>
            <ac:picMk id="7" creationId="{2BBF8673-6B7D-B7F8-79DE-7482878E0D2B}"/>
          </ac:picMkLst>
        </pc:picChg>
        <pc:picChg chg="add del mod">
          <ac:chgData name="Morrison Cabonilas" userId="7fe86791-0a19-4f98-b6fc-667c2a7dbd6b" providerId="ADAL" clId="{C5609D48-3F55-423E-B41D-F4C6A194C98E}" dt="2022-06-27T16:17:40.381" v="3066" actId="21"/>
          <ac:picMkLst>
            <pc:docMk/>
            <pc:sldMk cId="2732856465" sldId="578"/>
            <ac:picMk id="9" creationId="{D9D25B47-8392-DAEE-F98B-998B7EF20362}"/>
          </ac:picMkLst>
        </pc:picChg>
        <pc:picChg chg="add del mod modCrop">
          <ac:chgData name="Morrison Cabonilas" userId="7fe86791-0a19-4f98-b6fc-667c2a7dbd6b" providerId="ADAL" clId="{C5609D48-3F55-423E-B41D-F4C6A194C98E}" dt="2022-06-27T16:30:15.001" v="3465" actId="478"/>
          <ac:picMkLst>
            <pc:docMk/>
            <pc:sldMk cId="2732856465" sldId="578"/>
            <ac:picMk id="11" creationId="{E0FE96F9-09A3-6EFA-B887-17F1E53D78AC}"/>
          </ac:picMkLst>
        </pc:picChg>
        <pc:picChg chg="add mod modCrop">
          <ac:chgData name="Morrison Cabonilas" userId="7fe86791-0a19-4f98-b6fc-667c2a7dbd6b" providerId="ADAL" clId="{C5609D48-3F55-423E-B41D-F4C6A194C98E}" dt="2022-06-29T03:30:59.829" v="15526" actId="14100"/>
          <ac:picMkLst>
            <pc:docMk/>
            <pc:sldMk cId="2732856465" sldId="578"/>
            <ac:picMk id="13" creationId="{BD2F18E0-4822-DE21-E6E5-5B52FD733C21}"/>
          </ac:picMkLst>
        </pc:picChg>
        <pc:picChg chg="add del mod modCrop">
          <ac:chgData name="Morrison Cabonilas" userId="7fe86791-0a19-4f98-b6fc-667c2a7dbd6b" providerId="ADAL" clId="{C5609D48-3F55-423E-B41D-F4C6A194C98E}" dt="2022-06-27T16:14:10.745" v="3045" actId="21"/>
          <ac:picMkLst>
            <pc:docMk/>
            <pc:sldMk cId="2732856465" sldId="578"/>
            <ac:picMk id="18" creationId="{9784B8D0-6ABD-E7CE-57ED-7FF811F5F408}"/>
          </ac:picMkLst>
        </pc:picChg>
        <pc:picChg chg="del">
          <ac:chgData name="Morrison Cabonilas" userId="7fe86791-0a19-4f98-b6fc-667c2a7dbd6b" providerId="ADAL" clId="{C5609D48-3F55-423E-B41D-F4C6A194C98E}" dt="2022-06-27T15:30:04.605" v="2879" actId="478"/>
          <ac:picMkLst>
            <pc:docMk/>
            <pc:sldMk cId="2732856465" sldId="578"/>
            <ac:picMk id="24" creationId="{3B6B5D02-7272-FC0A-89C3-B6358A2D19F2}"/>
          </ac:picMkLst>
        </pc:picChg>
        <pc:picChg chg="del">
          <ac:chgData name="Morrison Cabonilas" userId="7fe86791-0a19-4f98-b6fc-667c2a7dbd6b" providerId="ADAL" clId="{C5609D48-3F55-423E-B41D-F4C6A194C98E}" dt="2022-06-27T15:30:04.605" v="2879" actId="478"/>
          <ac:picMkLst>
            <pc:docMk/>
            <pc:sldMk cId="2732856465" sldId="578"/>
            <ac:picMk id="25" creationId="{BC8731D4-5547-79BD-D9E7-98A98A299E06}"/>
          </ac:picMkLst>
        </pc:picChg>
        <pc:picChg chg="del">
          <ac:chgData name="Morrison Cabonilas" userId="7fe86791-0a19-4f98-b6fc-667c2a7dbd6b" providerId="ADAL" clId="{C5609D48-3F55-423E-B41D-F4C6A194C98E}" dt="2022-06-27T15:30:04.605" v="2879" actId="478"/>
          <ac:picMkLst>
            <pc:docMk/>
            <pc:sldMk cId="2732856465" sldId="578"/>
            <ac:picMk id="28" creationId="{0C199058-7438-C2E3-6E8A-98D7266D0934}"/>
          </ac:picMkLst>
        </pc:picChg>
        <pc:picChg chg="add del mod">
          <ac:chgData name="Morrison Cabonilas" userId="7fe86791-0a19-4f98-b6fc-667c2a7dbd6b" providerId="ADAL" clId="{C5609D48-3F55-423E-B41D-F4C6A194C98E}" dt="2022-06-27T16:16:50.141" v="3056" actId="478"/>
          <ac:picMkLst>
            <pc:docMk/>
            <pc:sldMk cId="2732856465" sldId="578"/>
            <ac:picMk id="31" creationId="{FC4EAB48-0B74-25DB-B59D-F01F07993225}"/>
          </ac:picMkLst>
        </pc:picChg>
        <pc:picChg chg="add mod">
          <ac:chgData name="Morrison Cabonilas" userId="7fe86791-0a19-4f98-b6fc-667c2a7dbd6b" providerId="ADAL" clId="{C5609D48-3F55-423E-B41D-F4C6A194C98E}" dt="2022-06-29T03:30:55.558" v="15524" actId="14100"/>
          <ac:picMkLst>
            <pc:docMk/>
            <pc:sldMk cId="2732856465" sldId="578"/>
            <ac:picMk id="33" creationId="{379E263C-CB7A-A4DA-A9C7-51FB571B7EC7}"/>
          </ac:picMkLst>
        </pc:picChg>
      </pc:sldChg>
      <pc:sldChg chg="addSp delSp modSp new mod ord">
        <pc:chgData name="Morrison Cabonilas" userId="7fe86791-0a19-4f98-b6fc-667c2a7dbd6b" providerId="ADAL" clId="{C5609D48-3F55-423E-B41D-F4C6A194C98E}" dt="2022-06-29T13:41:57.831" v="24596"/>
        <pc:sldMkLst>
          <pc:docMk/>
          <pc:sldMk cId="2669008432" sldId="579"/>
        </pc:sldMkLst>
        <pc:spChg chg="mod">
          <ac:chgData name="Morrison Cabonilas" userId="7fe86791-0a19-4f98-b6fc-667c2a7dbd6b" providerId="ADAL" clId="{C5609D48-3F55-423E-B41D-F4C6A194C98E}" dt="2022-06-29T13:41:47.205" v="24590" actId="20577"/>
          <ac:spMkLst>
            <pc:docMk/>
            <pc:sldMk cId="2669008432" sldId="579"/>
            <ac:spMk id="2" creationId="{AD03FD39-6A10-54B8-F767-45165807C380}"/>
          </ac:spMkLst>
        </pc:spChg>
        <pc:spChg chg="add mod">
          <ac:chgData name="Morrison Cabonilas" userId="7fe86791-0a19-4f98-b6fc-667c2a7dbd6b" providerId="ADAL" clId="{C5609D48-3F55-423E-B41D-F4C6A194C98E}" dt="2022-06-29T13:41:49.085" v="24594" actId="20577"/>
          <ac:spMkLst>
            <pc:docMk/>
            <pc:sldMk cId="2669008432" sldId="579"/>
            <ac:spMk id="5" creationId="{14B1BD3D-3093-0CA0-44C7-5F3960B794EB}"/>
          </ac:spMkLst>
        </pc:spChg>
        <pc:picChg chg="add del mod">
          <ac:chgData name="Morrison Cabonilas" userId="7fe86791-0a19-4f98-b6fc-667c2a7dbd6b" providerId="ADAL" clId="{C5609D48-3F55-423E-B41D-F4C6A194C98E}" dt="2022-06-27T15:35:25.619" v="2998" actId="478"/>
          <ac:picMkLst>
            <pc:docMk/>
            <pc:sldMk cId="2669008432" sldId="579"/>
            <ac:picMk id="3" creationId="{DE191D9B-E1F4-CD49-2813-9D1A235F06D1}"/>
          </ac:picMkLst>
        </pc:picChg>
        <pc:picChg chg="add mod">
          <ac:chgData name="Morrison Cabonilas" userId="7fe86791-0a19-4f98-b6fc-667c2a7dbd6b" providerId="ADAL" clId="{C5609D48-3F55-423E-B41D-F4C6A194C98E}" dt="2022-06-29T11:26:04.400" v="18882" actId="1440"/>
          <ac:picMkLst>
            <pc:docMk/>
            <pc:sldMk cId="2669008432" sldId="579"/>
            <ac:picMk id="4" creationId="{D7243228-27C4-C024-5417-707021EEFB97}"/>
          </ac:picMkLst>
        </pc:picChg>
        <pc:picChg chg="add del mod">
          <ac:chgData name="Morrison Cabonilas" userId="7fe86791-0a19-4f98-b6fc-667c2a7dbd6b" providerId="ADAL" clId="{C5609D48-3F55-423E-B41D-F4C6A194C98E}" dt="2022-06-27T16:11:48.911" v="3007" actId="478"/>
          <ac:picMkLst>
            <pc:docMk/>
            <pc:sldMk cId="2669008432" sldId="579"/>
            <ac:picMk id="5" creationId="{FF2A1FD8-D9C2-6EB2-28E9-B22FFABC2934}"/>
          </ac:picMkLst>
        </pc:picChg>
        <pc:picChg chg="add del mod">
          <ac:chgData name="Morrison Cabonilas" userId="7fe86791-0a19-4f98-b6fc-667c2a7dbd6b" providerId="ADAL" clId="{C5609D48-3F55-423E-B41D-F4C6A194C98E}" dt="2022-06-29T11:25:13.153" v="18878" actId="21"/>
          <ac:picMkLst>
            <pc:docMk/>
            <pc:sldMk cId="2669008432" sldId="579"/>
            <ac:picMk id="7" creationId="{2041928E-0D6E-C2F7-B024-3BA6B7C5CCA8}"/>
          </ac:picMkLst>
        </pc:picChg>
      </pc:sldChg>
      <pc:sldChg chg="addSp delSp modSp add mod ord addCm delCm modNotesTx">
        <pc:chgData name="Morrison Cabonilas" userId="7fe86791-0a19-4f98-b6fc-667c2a7dbd6b" providerId="ADAL" clId="{C5609D48-3F55-423E-B41D-F4C6A194C98E}" dt="2022-06-29T13:52:47.749" v="25247" actId="21"/>
        <pc:sldMkLst>
          <pc:docMk/>
          <pc:sldMk cId="273459555" sldId="580"/>
        </pc:sldMkLst>
        <pc:spChg chg="mod">
          <ac:chgData name="Morrison Cabonilas" userId="7fe86791-0a19-4f98-b6fc-667c2a7dbd6b" providerId="ADAL" clId="{C5609D48-3F55-423E-B41D-F4C6A194C98E}" dt="2022-06-29T13:42:17.911" v="24613" actId="20577"/>
          <ac:spMkLst>
            <pc:docMk/>
            <pc:sldMk cId="273459555" sldId="580"/>
            <ac:spMk id="2" creationId="{0415DC42-7DA5-9FDA-B3A6-F9A91BD0B390}"/>
          </ac:spMkLst>
        </pc:spChg>
        <pc:spChg chg="add del mod">
          <ac:chgData name="Morrison Cabonilas" userId="7fe86791-0a19-4f98-b6fc-667c2a7dbd6b" providerId="ADAL" clId="{C5609D48-3F55-423E-B41D-F4C6A194C98E}" dt="2022-06-29T13:52:47.749" v="25247" actId="21"/>
          <ac:spMkLst>
            <pc:docMk/>
            <pc:sldMk cId="273459555" sldId="580"/>
            <ac:spMk id="6" creationId="{C7CD2DE4-7A5F-2A4C-7677-92F5B3B88F44}"/>
          </ac:spMkLst>
        </pc:spChg>
        <pc:spChg chg="mod">
          <ac:chgData name="Morrison Cabonilas" userId="7fe86791-0a19-4f98-b6fc-667c2a7dbd6b" providerId="ADAL" clId="{C5609D48-3F55-423E-B41D-F4C6A194C98E}" dt="2022-06-28T13:31:33.706" v="3614" actId="14100"/>
          <ac:spMkLst>
            <pc:docMk/>
            <pc:sldMk cId="273459555" sldId="580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8T14:28:25.388" v="5349" actId="14100"/>
          <ac:spMkLst>
            <pc:docMk/>
            <pc:sldMk cId="273459555" sldId="580"/>
            <ac:spMk id="29" creationId="{D05333D9-CE2E-D58D-041C-25FCA3F4F882}"/>
          </ac:spMkLst>
        </pc:spChg>
        <pc:spChg chg="mod">
          <ac:chgData name="Morrison Cabonilas" userId="7fe86791-0a19-4f98-b6fc-667c2a7dbd6b" providerId="ADAL" clId="{C5609D48-3F55-423E-B41D-F4C6A194C98E}" dt="2022-06-28T13:31:36.082" v="3615" actId="14100"/>
          <ac:spMkLst>
            <pc:docMk/>
            <pc:sldMk cId="273459555" sldId="580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4:28:25.388" v="5349" actId="14100"/>
          <ac:spMkLst>
            <pc:docMk/>
            <pc:sldMk cId="273459555" sldId="580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8T14:27:57.014" v="5338" actId="14100"/>
          <ac:spMkLst>
            <pc:docMk/>
            <pc:sldMk cId="273459555" sldId="580"/>
            <ac:spMk id="32" creationId="{F82A17F0-52A1-1681-0A4E-4466B30B9126}"/>
          </ac:spMkLst>
        </pc:spChg>
        <pc:spChg chg="mod">
          <ac:chgData name="Morrison Cabonilas" userId="7fe86791-0a19-4f98-b6fc-667c2a7dbd6b" providerId="ADAL" clId="{C5609D48-3F55-423E-B41D-F4C6A194C98E}" dt="2022-06-28T14:17:18.669" v="4858" actId="20577"/>
          <ac:spMkLst>
            <pc:docMk/>
            <pc:sldMk cId="273459555" sldId="580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4:27:47.867" v="5334" actId="14100"/>
          <ac:spMkLst>
            <pc:docMk/>
            <pc:sldMk cId="273459555" sldId="580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29:14.426" v="19070" actId="2711"/>
          <ac:graphicFrameMkLst>
            <pc:docMk/>
            <pc:sldMk cId="273459555" sldId="580"/>
            <ac:graphicFrameMk id="21" creationId="{A6534834-0598-F68D-E0DC-8D9656CD30E0}"/>
          </ac:graphicFrameMkLst>
        </pc:graphicFrameChg>
        <pc:picChg chg="add del">
          <ac:chgData name="Morrison Cabonilas" userId="7fe86791-0a19-4f98-b6fc-667c2a7dbd6b" providerId="ADAL" clId="{C5609D48-3F55-423E-B41D-F4C6A194C98E}" dt="2022-06-29T13:42:27.921" v="24616" actId="22"/>
          <ac:picMkLst>
            <pc:docMk/>
            <pc:sldMk cId="273459555" sldId="580"/>
            <ac:picMk id="4" creationId="{19985F7B-34C1-DAD8-B14B-5B3F5D0268EC}"/>
          </ac:picMkLst>
        </pc:picChg>
        <pc:picChg chg="add del mod ord">
          <ac:chgData name="Morrison Cabonilas" userId="7fe86791-0a19-4f98-b6fc-667c2a7dbd6b" providerId="ADAL" clId="{C5609D48-3F55-423E-B41D-F4C6A194C98E}" dt="2022-06-28T14:05:09.547" v="4387" actId="478"/>
          <ac:picMkLst>
            <pc:docMk/>
            <pc:sldMk cId="273459555" sldId="580"/>
            <ac:picMk id="4" creationId="{33AB64E0-4102-158C-FE32-D79BC7D03362}"/>
          </ac:picMkLst>
        </pc:picChg>
        <pc:picChg chg="mod modCrop">
          <ac:chgData name="Morrison Cabonilas" userId="7fe86791-0a19-4f98-b6fc-667c2a7dbd6b" providerId="ADAL" clId="{C5609D48-3F55-423E-B41D-F4C6A194C98E}" dt="2022-06-29T12:35:28.630" v="21521" actId="1440"/>
          <ac:picMkLst>
            <pc:docMk/>
            <pc:sldMk cId="273459555" sldId="580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8T13:30:54.165" v="3604" actId="478"/>
          <ac:picMkLst>
            <pc:docMk/>
            <pc:sldMk cId="273459555" sldId="580"/>
            <ac:picMk id="11" creationId="{0FF9D9EA-20D6-EAC2-32E6-3626EE971981}"/>
          </ac:picMkLst>
        </pc:picChg>
        <pc:picChg chg="add mod ord">
          <ac:chgData name="Morrison Cabonilas" userId="7fe86791-0a19-4f98-b6fc-667c2a7dbd6b" providerId="ADAL" clId="{C5609D48-3F55-423E-B41D-F4C6A194C98E}" dt="2022-06-29T12:35:28.630" v="21521" actId="1440"/>
          <ac:picMkLst>
            <pc:docMk/>
            <pc:sldMk cId="273459555" sldId="580"/>
            <ac:picMk id="14" creationId="{75D90786-D526-3280-9A4F-21A4D3E37D5D}"/>
          </ac:picMkLst>
        </pc:picChg>
        <pc:picChg chg="del">
          <ac:chgData name="Morrison Cabonilas" userId="7fe86791-0a19-4f98-b6fc-667c2a7dbd6b" providerId="ADAL" clId="{C5609D48-3F55-423E-B41D-F4C6A194C98E}" dt="2022-06-28T14:30:06.259" v="5367" actId="478"/>
          <ac:picMkLst>
            <pc:docMk/>
            <pc:sldMk cId="273459555" sldId="580"/>
            <ac:picMk id="18" creationId="{D792103D-9391-E083-561D-E2CC9FC70DF6}"/>
          </ac:picMkLst>
        </pc:picChg>
        <pc:cxnChg chg="mod">
          <ac:chgData name="Morrison Cabonilas" userId="7fe86791-0a19-4f98-b6fc-667c2a7dbd6b" providerId="ADAL" clId="{C5609D48-3F55-423E-B41D-F4C6A194C98E}" dt="2022-06-28T14:17:17.684" v="4856" actId="20577"/>
          <ac:cxnSpMkLst>
            <pc:docMk/>
            <pc:sldMk cId="273459555" sldId="580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4:27:47.867" v="5334" actId="14100"/>
          <ac:cxnSpMkLst>
            <pc:docMk/>
            <pc:sldMk cId="273459555" sldId="580"/>
            <ac:cxnSpMk id="38" creationId="{B4FDE1DC-CF8F-5D0A-C364-748D9E84C1C5}"/>
          </ac:cxnSpMkLst>
        </pc:cxnChg>
      </pc:sldChg>
      <pc:sldChg chg="addSp delSp modSp new mod ord">
        <pc:chgData name="Morrison Cabonilas" userId="7fe86791-0a19-4f98-b6fc-667c2a7dbd6b" providerId="ADAL" clId="{C5609D48-3F55-423E-B41D-F4C6A194C98E}" dt="2022-06-29T12:34:57.219" v="21516" actId="1440"/>
        <pc:sldMkLst>
          <pc:docMk/>
          <pc:sldMk cId="2302222042" sldId="581"/>
        </pc:sldMkLst>
        <pc:spChg chg="del">
          <ac:chgData name="Morrison Cabonilas" userId="7fe86791-0a19-4f98-b6fc-667c2a7dbd6b" providerId="ADAL" clId="{C5609D48-3F55-423E-B41D-F4C6A194C98E}" dt="2022-06-28T13:37:53.721" v="3994" actId="478"/>
          <ac:spMkLst>
            <pc:docMk/>
            <pc:sldMk cId="2302222042" sldId="581"/>
            <ac:spMk id="2" creationId="{ABE1F8C1-556A-54F8-23DC-9910BCC894EC}"/>
          </ac:spMkLst>
        </pc:spChg>
        <pc:spChg chg="add mod">
          <ac:chgData name="Morrison Cabonilas" userId="7fe86791-0a19-4f98-b6fc-667c2a7dbd6b" providerId="ADAL" clId="{C5609D48-3F55-423E-B41D-F4C6A194C98E}" dt="2022-06-29T00:26:42.220" v="9996" actId="20577"/>
          <ac:spMkLst>
            <pc:docMk/>
            <pc:sldMk cId="2302222042" sldId="581"/>
            <ac:spMk id="2" creationId="{E5E0D6DC-C6C2-D576-013E-A6807E3A66A3}"/>
          </ac:spMkLst>
        </pc:spChg>
        <pc:spChg chg="add del mod">
          <ac:chgData name="Morrison Cabonilas" userId="7fe86791-0a19-4f98-b6fc-667c2a7dbd6b" providerId="ADAL" clId="{C5609D48-3F55-423E-B41D-F4C6A194C98E}" dt="2022-06-28T13:56:05.158" v="4188" actId="478"/>
          <ac:spMkLst>
            <pc:docMk/>
            <pc:sldMk cId="2302222042" sldId="581"/>
            <ac:spMk id="5" creationId="{EA4DF8DB-B418-0AC4-1D8F-FB526C488572}"/>
          </ac:spMkLst>
        </pc:spChg>
        <pc:spChg chg="add del mod">
          <ac:chgData name="Morrison Cabonilas" userId="7fe86791-0a19-4f98-b6fc-667c2a7dbd6b" providerId="ADAL" clId="{C5609D48-3F55-423E-B41D-F4C6A194C98E}" dt="2022-06-28T13:56:04.620" v="4187" actId="478"/>
          <ac:spMkLst>
            <pc:docMk/>
            <pc:sldMk cId="2302222042" sldId="581"/>
            <ac:spMk id="6" creationId="{96990F46-7A2D-D2F4-94E1-C9455DCC6217}"/>
          </ac:spMkLst>
        </pc:spChg>
        <pc:spChg chg="add del mod">
          <ac:chgData name="Morrison Cabonilas" userId="7fe86791-0a19-4f98-b6fc-667c2a7dbd6b" providerId="ADAL" clId="{C5609D48-3F55-423E-B41D-F4C6A194C98E}" dt="2022-06-28T13:37:59.746" v="3995" actId="478"/>
          <ac:spMkLst>
            <pc:docMk/>
            <pc:sldMk cId="2302222042" sldId="581"/>
            <ac:spMk id="7" creationId="{EFA12654-F110-F37C-602C-A57FBB4DBE0B}"/>
          </ac:spMkLst>
        </pc:spChg>
        <pc:spChg chg="add mod">
          <ac:chgData name="Morrison Cabonilas" userId="7fe86791-0a19-4f98-b6fc-667c2a7dbd6b" providerId="ADAL" clId="{C5609D48-3F55-423E-B41D-F4C6A194C98E}" dt="2022-06-29T00:26:49.005" v="10005" actId="20577"/>
          <ac:spMkLst>
            <pc:docMk/>
            <pc:sldMk cId="2302222042" sldId="581"/>
            <ac:spMk id="8" creationId="{D3C47C0A-B948-4E16-5DF1-0B1C2783FE30}"/>
          </ac:spMkLst>
        </pc:spChg>
        <pc:spChg chg="add del mod">
          <ac:chgData name="Morrison Cabonilas" userId="7fe86791-0a19-4f98-b6fc-667c2a7dbd6b" providerId="ADAL" clId="{C5609D48-3F55-423E-B41D-F4C6A194C98E}" dt="2022-06-28T13:56:06.181" v="4189" actId="478"/>
          <ac:spMkLst>
            <pc:docMk/>
            <pc:sldMk cId="2302222042" sldId="581"/>
            <ac:spMk id="8" creationId="{E7D98CDC-B04C-511F-3B89-4FDE676924FB}"/>
          </ac:spMkLst>
        </pc:spChg>
        <pc:spChg chg="add del mod">
          <ac:chgData name="Morrison Cabonilas" userId="7fe86791-0a19-4f98-b6fc-667c2a7dbd6b" providerId="ADAL" clId="{C5609D48-3F55-423E-B41D-F4C6A194C98E}" dt="2022-06-28T13:56:06.181" v="4189" actId="478"/>
          <ac:spMkLst>
            <pc:docMk/>
            <pc:sldMk cId="2302222042" sldId="581"/>
            <ac:spMk id="9" creationId="{B08D163C-CAF7-7CC9-B243-660E10C9CFD7}"/>
          </ac:spMkLst>
        </pc:spChg>
        <pc:spChg chg="add mod">
          <ac:chgData name="Morrison Cabonilas" userId="7fe86791-0a19-4f98-b6fc-667c2a7dbd6b" providerId="ADAL" clId="{C5609D48-3F55-423E-B41D-F4C6A194C98E}" dt="2022-06-29T12:32:43.834" v="21468" actId="1076"/>
          <ac:spMkLst>
            <pc:docMk/>
            <pc:sldMk cId="2302222042" sldId="581"/>
            <ac:spMk id="10" creationId="{241E021F-333A-8809-BFCE-69025F14A938}"/>
          </ac:spMkLst>
        </pc:spChg>
        <pc:spChg chg="add del">
          <ac:chgData name="Morrison Cabonilas" userId="7fe86791-0a19-4f98-b6fc-667c2a7dbd6b" providerId="ADAL" clId="{C5609D48-3F55-423E-B41D-F4C6A194C98E}" dt="2022-06-28T13:58:00.972" v="4368" actId="478"/>
          <ac:spMkLst>
            <pc:docMk/>
            <pc:sldMk cId="2302222042" sldId="581"/>
            <ac:spMk id="18" creationId="{47AC4A8B-4DBE-9412-7B6E-85FC5C0D77AA}"/>
          </ac:spMkLst>
        </pc:spChg>
        <pc:spChg chg="add del">
          <ac:chgData name="Morrison Cabonilas" userId="7fe86791-0a19-4f98-b6fc-667c2a7dbd6b" providerId="ADAL" clId="{C5609D48-3F55-423E-B41D-F4C6A194C98E}" dt="2022-06-28T14:24:32.475" v="5312" actId="22"/>
          <ac:spMkLst>
            <pc:docMk/>
            <pc:sldMk cId="2302222042" sldId="581"/>
            <ac:spMk id="20" creationId="{4B0EE9CE-B9F7-A92F-C394-AF78573DD6BD}"/>
          </ac:spMkLst>
        </pc:spChg>
        <pc:spChg chg="add mod">
          <ac:chgData name="Morrison Cabonilas" userId="7fe86791-0a19-4f98-b6fc-667c2a7dbd6b" providerId="ADAL" clId="{C5609D48-3F55-423E-B41D-F4C6A194C98E}" dt="2022-06-28T15:26:41.261" v="7805" actId="20577"/>
          <ac:spMkLst>
            <pc:docMk/>
            <pc:sldMk cId="2302222042" sldId="581"/>
            <ac:spMk id="22" creationId="{07EA4F2C-59F8-78F2-9C99-B33ACC3C8C53}"/>
          </ac:spMkLst>
        </pc:spChg>
        <pc:spChg chg="add del">
          <ac:chgData name="Morrison Cabonilas" userId="7fe86791-0a19-4f98-b6fc-667c2a7dbd6b" providerId="ADAL" clId="{C5609D48-3F55-423E-B41D-F4C6A194C98E}" dt="2022-06-28T14:48:24.823" v="6422" actId="478"/>
          <ac:spMkLst>
            <pc:docMk/>
            <pc:sldMk cId="2302222042" sldId="581"/>
            <ac:spMk id="23" creationId="{66A34667-59A4-435E-1DCC-0B01BEF8965D}"/>
          </ac:spMkLst>
        </pc:spChg>
        <pc:picChg chg="add del mod">
          <ac:chgData name="Morrison Cabonilas" userId="7fe86791-0a19-4f98-b6fc-667c2a7dbd6b" providerId="ADAL" clId="{C5609D48-3F55-423E-B41D-F4C6A194C98E}" dt="2022-06-28T13:56:04.104" v="4186" actId="478"/>
          <ac:picMkLst>
            <pc:docMk/>
            <pc:sldMk cId="2302222042" sldId="581"/>
            <ac:picMk id="3" creationId="{E1524E25-6FE2-DE70-0304-BB806CEDF501}"/>
          </ac:picMkLst>
        </pc:picChg>
        <pc:picChg chg="add del mod">
          <ac:chgData name="Morrison Cabonilas" userId="7fe86791-0a19-4f98-b6fc-667c2a7dbd6b" providerId="ADAL" clId="{C5609D48-3F55-423E-B41D-F4C6A194C98E}" dt="2022-06-28T13:56:03.795" v="4185" actId="478"/>
          <ac:picMkLst>
            <pc:docMk/>
            <pc:sldMk cId="2302222042" sldId="581"/>
            <ac:picMk id="4" creationId="{92748F2B-3563-8761-A3EC-14D5D21D6B91}"/>
          </ac:picMkLst>
        </pc:picChg>
        <pc:picChg chg="add del mod">
          <ac:chgData name="Morrison Cabonilas" userId="7fe86791-0a19-4f98-b6fc-667c2a7dbd6b" providerId="ADAL" clId="{C5609D48-3F55-423E-B41D-F4C6A194C98E}" dt="2022-06-29T12:34:57.219" v="21516" actId="1440"/>
          <ac:picMkLst>
            <pc:docMk/>
            <pc:sldMk cId="2302222042" sldId="581"/>
            <ac:picMk id="4" creationId="{C8A8D188-B172-E522-EB2D-E910B43E9C9A}"/>
          </ac:picMkLst>
        </pc:picChg>
        <pc:picChg chg="add del mod modCrop">
          <ac:chgData name="Morrison Cabonilas" userId="7fe86791-0a19-4f98-b6fc-667c2a7dbd6b" providerId="ADAL" clId="{C5609D48-3F55-423E-B41D-F4C6A194C98E}" dt="2022-06-29T00:27:24.970" v="10007" actId="21"/>
          <ac:picMkLst>
            <pc:docMk/>
            <pc:sldMk cId="2302222042" sldId="581"/>
            <ac:picMk id="11" creationId="{736907A5-F9DE-95F6-A6CD-7A97E2E68BB9}"/>
          </ac:picMkLst>
        </pc:picChg>
        <pc:picChg chg="add mod">
          <ac:chgData name="Morrison Cabonilas" userId="7fe86791-0a19-4f98-b6fc-667c2a7dbd6b" providerId="ADAL" clId="{C5609D48-3F55-423E-B41D-F4C6A194C98E}" dt="2022-06-29T12:32:43.834" v="21468" actId="1076"/>
          <ac:picMkLst>
            <pc:docMk/>
            <pc:sldMk cId="2302222042" sldId="581"/>
            <ac:picMk id="13" creationId="{4F0FBCF4-8087-ACDF-758D-252986D9F258}"/>
          </ac:picMkLst>
        </pc:picChg>
        <pc:cxnChg chg="add mod">
          <ac:chgData name="Morrison Cabonilas" userId="7fe86791-0a19-4f98-b6fc-667c2a7dbd6b" providerId="ADAL" clId="{C5609D48-3F55-423E-B41D-F4C6A194C98E}" dt="2022-06-29T12:32:43.834" v="21468" actId="1076"/>
          <ac:cxnSpMkLst>
            <pc:docMk/>
            <pc:sldMk cId="2302222042" sldId="581"/>
            <ac:cxnSpMk id="15" creationId="{F4D47552-F0D5-B702-DD9B-ACF294837A26}"/>
          </ac:cxnSpMkLst>
        </pc:cxnChg>
      </pc:sldChg>
      <pc:sldChg chg="addSp delSp modSp add mod ord addCm delCm modCm modNotesTx">
        <pc:chgData name="Morrison Cabonilas" userId="7fe86791-0a19-4f98-b6fc-667c2a7dbd6b" providerId="ADAL" clId="{C5609D48-3F55-423E-B41D-F4C6A194C98E}" dt="2022-06-29T13:44:48.970" v="25005"/>
        <pc:sldMkLst>
          <pc:docMk/>
          <pc:sldMk cId="2340193742" sldId="582"/>
        </pc:sldMkLst>
        <pc:spChg chg="mod">
          <ac:chgData name="Morrison Cabonilas" userId="7fe86791-0a19-4f98-b6fc-667c2a7dbd6b" providerId="ADAL" clId="{C5609D48-3F55-423E-B41D-F4C6A194C98E}" dt="2022-06-29T13:44:03.573" v="24900" actId="20577"/>
          <ac:spMkLst>
            <pc:docMk/>
            <pc:sldMk cId="2340193742" sldId="582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09:36.346" v="7171" actId="1076"/>
          <ac:spMkLst>
            <pc:docMk/>
            <pc:sldMk cId="2340193742" sldId="582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5:09:36.346" v="7171" actId="1076"/>
          <ac:spMkLst>
            <pc:docMk/>
            <pc:sldMk cId="2340193742" sldId="582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5:09:36.346" v="7171" actId="1076"/>
          <ac:spMkLst>
            <pc:docMk/>
            <pc:sldMk cId="2340193742" sldId="582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3:44:46.500" v="25004" actId="1076"/>
          <ac:spMkLst>
            <pc:docMk/>
            <pc:sldMk cId="2340193742" sldId="582"/>
            <ac:spMk id="20" creationId="{11E10C71-5933-C1A7-2580-63126C6EE0EB}"/>
          </ac:spMkLst>
        </pc:spChg>
        <pc:spChg chg="mod">
          <ac:chgData name="Morrison Cabonilas" userId="7fe86791-0a19-4f98-b6fc-667c2a7dbd6b" providerId="ADAL" clId="{C5609D48-3F55-423E-B41D-F4C6A194C98E}" dt="2022-06-28T15:09:36.346" v="7171" actId="1076"/>
          <ac:spMkLst>
            <pc:docMk/>
            <pc:sldMk cId="2340193742" sldId="582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5:09:56.104" v="7177" actId="14100"/>
          <ac:spMkLst>
            <pc:docMk/>
            <pc:sldMk cId="2340193742" sldId="582"/>
            <ac:spMk id="29" creationId="{D05333D9-CE2E-D58D-041C-25FCA3F4F882}"/>
          </ac:spMkLst>
        </pc:spChg>
        <pc:spChg chg="mod">
          <ac:chgData name="Morrison Cabonilas" userId="7fe86791-0a19-4f98-b6fc-667c2a7dbd6b" providerId="ADAL" clId="{C5609D48-3F55-423E-B41D-F4C6A194C98E}" dt="2022-06-28T15:09:36.346" v="7171" actId="1076"/>
          <ac:spMkLst>
            <pc:docMk/>
            <pc:sldMk cId="2340193742" sldId="582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5:09:53.368" v="7176" actId="14100"/>
          <ac:spMkLst>
            <pc:docMk/>
            <pc:sldMk cId="2340193742" sldId="582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8T15:10:15.492" v="7182" actId="14100"/>
          <ac:spMkLst>
            <pc:docMk/>
            <pc:sldMk cId="2340193742" sldId="582"/>
            <ac:spMk id="32" creationId="{F82A17F0-52A1-1681-0A4E-4466B30B9126}"/>
          </ac:spMkLst>
        </pc:spChg>
        <pc:spChg chg="mod">
          <ac:chgData name="Morrison Cabonilas" userId="7fe86791-0a19-4f98-b6fc-667c2a7dbd6b" providerId="ADAL" clId="{C5609D48-3F55-423E-B41D-F4C6A194C98E}" dt="2022-06-29T13:44:06.911" v="24901" actId="1076"/>
          <ac:spMkLst>
            <pc:docMk/>
            <pc:sldMk cId="2340193742" sldId="582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09:48.341" v="7175" actId="14100"/>
          <ac:spMkLst>
            <pc:docMk/>
            <pc:sldMk cId="2340193742" sldId="582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47:22.111" v="19258" actId="1076"/>
          <ac:graphicFrameMkLst>
            <pc:docMk/>
            <pc:sldMk cId="2340193742" sldId="582"/>
            <ac:graphicFrameMk id="21" creationId="{A6534834-0598-F68D-E0DC-8D9656CD30E0}"/>
          </ac:graphicFrameMkLst>
        </pc:graphicFrameChg>
        <pc:picChg chg="del mod">
          <ac:chgData name="Morrison Cabonilas" userId="7fe86791-0a19-4f98-b6fc-667c2a7dbd6b" providerId="ADAL" clId="{C5609D48-3F55-423E-B41D-F4C6A194C98E}" dt="2022-06-28T14:04:13.012" v="4384" actId="478"/>
          <ac:picMkLst>
            <pc:docMk/>
            <pc:sldMk cId="2340193742" sldId="582"/>
            <ac:picMk id="4" creationId="{33AB64E0-4102-158C-FE32-D79BC7D03362}"/>
          </ac:picMkLst>
        </pc:picChg>
        <pc:picChg chg="add del mod">
          <ac:chgData name="Morrison Cabonilas" userId="7fe86791-0a19-4f98-b6fc-667c2a7dbd6b" providerId="ADAL" clId="{C5609D48-3F55-423E-B41D-F4C6A194C98E}" dt="2022-06-28T14:29:32.005" v="5364" actId="478"/>
          <ac:picMkLst>
            <pc:docMk/>
            <pc:sldMk cId="2340193742" sldId="582"/>
            <ac:picMk id="6" creationId="{55E24B5F-4581-058F-F91B-E22796157C82}"/>
          </ac:picMkLst>
        </pc:picChg>
        <pc:picChg chg="mod ord modCrop">
          <ac:chgData name="Morrison Cabonilas" userId="7fe86791-0a19-4f98-b6fc-667c2a7dbd6b" providerId="ADAL" clId="{C5609D48-3F55-423E-B41D-F4C6A194C98E}" dt="2022-06-29T12:35:23.792" v="21519" actId="1440"/>
          <ac:picMkLst>
            <pc:docMk/>
            <pc:sldMk cId="2340193742" sldId="582"/>
            <ac:picMk id="8" creationId="{4FDCD78E-664D-73C0-2E77-B3122E5B459A}"/>
          </ac:picMkLst>
        </pc:picChg>
        <pc:picChg chg="add del mod ord">
          <ac:chgData name="Morrison Cabonilas" userId="7fe86791-0a19-4f98-b6fc-667c2a7dbd6b" providerId="ADAL" clId="{C5609D48-3F55-423E-B41D-F4C6A194C98E}" dt="2022-06-28T15:08:35.335" v="7154" actId="478"/>
          <ac:picMkLst>
            <pc:docMk/>
            <pc:sldMk cId="2340193742" sldId="582"/>
            <ac:picMk id="10" creationId="{93A9B57F-0A55-DAF9-8F31-9952F2FA2C1C}"/>
          </ac:picMkLst>
        </pc:picChg>
        <pc:picChg chg="del">
          <ac:chgData name="Morrison Cabonilas" userId="7fe86791-0a19-4f98-b6fc-667c2a7dbd6b" providerId="ADAL" clId="{C5609D48-3F55-423E-B41D-F4C6A194C98E}" dt="2022-06-28T14:30:01.170" v="5365" actId="478"/>
          <ac:picMkLst>
            <pc:docMk/>
            <pc:sldMk cId="2340193742" sldId="582"/>
            <ac:picMk id="18" creationId="{D792103D-9391-E083-561D-E2CC9FC70DF6}"/>
          </ac:picMkLst>
        </pc:picChg>
        <pc:picChg chg="add del">
          <ac:chgData name="Morrison Cabonilas" userId="7fe86791-0a19-4f98-b6fc-667c2a7dbd6b" providerId="ADAL" clId="{C5609D48-3F55-423E-B41D-F4C6A194C98E}" dt="2022-06-28T15:08:19.003" v="7153" actId="478"/>
          <ac:picMkLst>
            <pc:docMk/>
            <pc:sldMk cId="2340193742" sldId="582"/>
            <ac:picMk id="24" creationId="{4E97B813-E89B-BE48-AEBB-778AE119D786}"/>
          </ac:picMkLst>
        </pc:picChg>
        <pc:picChg chg="add mod ord">
          <ac:chgData name="Morrison Cabonilas" userId="7fe86791-0a19-4f98-b6fc-667c2a7dbd6b" providerId="ADAL" clId="{C5609D48-3F55-423E-B41D-F4C6A194C98E}" dt="2022-06-29T12:35:23.792" v="21519" actId="1440"/>
          <ac:picMkLst>
            <pc:docMk/>
            <pc:sldMk cId="2340193742" sldId="582"/>
            <ac:picMk id="26" creationId="{B24A71E2-408F-F799-11E8-EF99FA228AC1}"/>
          </ac:picMkLst>
        </pc:picChg>
        <pc:cxnChg chg="mod">
          <ac:chgData name="Morrison Cabonilas" userId="7fe86791-0a19-4f98-b6fc-667c2a7dbd6b" providerId="ADAL" clId="{C5609D48-3F55-423E-B41D-F4C6A194C98E}" dt="2022-06-29T13:44:06.911" v="24901" actId="1076"/>
          <ac:cxnSpMkLst>
            <pc:docMk/>
            <pc:sldMk cId="2340193742" sldId="582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09:38.996" v="7172" actId="14100"/>
          <ac:cxnSpMkLst>
            <pc:docMk/>
            <pc:sldMk cId="2340193742" sldId="582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5:09:48.341" v="7175" actId="14100"/>
          <ac:cxnSpMkLst>
            <pc:docMk/>
            <pc:sldMk cId="2340193742" sldId="582"/>
            <ac:cxnSpMk id="38" creationId="{B4FDE1DC-CF8F-5D0A-C364-748D9E84C1C5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3:43:56.127" v="24891" actId="1076"/>
        <pc:sldMkLst>
          <pc:docMk/>
          <pc:sldMk cId="2681419258" sldId="583"/>
        </pc:sldMkLst>
        <pc:spChg chg="mod">
          <ac:chgData name="Morrison Cabonilas" userId="7fe86791-0a19-4f98-b6fc-667c2a7dbd6b" providerId="ADAL" clId="{C5609D48-3F55-423E-B41D-F4C6A194C98E}" dt="2022-06-29T13:43:22.725" v="24785" actId="20577"/>
          <ac:spMkLst>
            <pc:docMk/>
            <pc:sldMk cId="2681419258" sldId="583"/>
            <ac:spMk id="2" creationId="{0415DC42-7DA5-9FDA-B3A6-F9A91BD0B390}"/>
          </ac:spMkLst>
        </pc:spChg>
        <pc:spChg chg="add mod">
          <ac:chgData name="Morrison Cabonilas" userId="7fe86791-0a19-4f98-b6fc-667c2a7dbd6b" providerId="ADAL" clId="{C5609D48-3F55-423E-B41D-F4C6A194C98E}" dt="2022-06-29T13:43:56.127" v="24891" actId="1076"/>
          <ac:spMkLst>
            <pc:docMk/>
            <pc:sldMk cId="2681419258" sldId="583"/>
            <ac:spMk id="19" creationId="{2B958974-A1E3-4C26-DC64-43A1863709D4}"/>
          </ac:spMkLst>
        </pc:spChg>
        <pc:spChg chg="mod">
          <ac:chgData name="Morrison Cabonilas" userId="7fe86791-0a19-4f98-b6fc-667c2a7dbd6b" providerId="ADAL" clId="{C5609D48-3F55-423E-B41D-F4C6A194C98E}" dt="2022-06-28T14:29:19.295" v="5361" actId="14100"/>
          <ac:spMkLst>
            <pc:docMk/>
            <pc:sldMk cId="2681419258" sldId="583"/>
            <ac:spMk id="29" creationId="{D05333D9-CE2E-D58D-041C-25FCA3F4F882}"/>
          </ac:spMkLst>
        </pc:spChg>
        <pc:spChg chg="mod">
          <ac:chgData name="Morrison Cabonilas" userId="7fe86791-0a19-4f98-b6fc-667c2a7dbd6b" providerId="ADAL" clId="{C5609D48-3F55-423E-B41D-F4C6A194C98E}" dt="2022-06-28T14:29:15.052" v="5359" actId="14100"/>
          <ac:spMkLst>
            <pc:docMk/>
            <pc:sldMk cId="2681419258" sldId="583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8T14:29:08.853" v="5358" actId="14100"/>
          <ac:spMkLst>
            <pc:docMk/>
            <pc:sldMk cId="2681419258" sldId="583"/>
            <ac:spMk id="32" creationId="{F82A17F0-52A1-1681-0A4E-4466B30B9126}"/>
          </ac:spMkLst>
        </pc:spChg>
        <pc:spChg chg="mod">
          <ac:chgData name="Morrison Cabonilas" userId="7fe86791-0a19-4f98-b6fc-667c2a7dbd6b" providerId="ADAL" clId="{C5609D48-3F55-423E-B41D-F4C6A194C98E}" dt="2022-06-28T14:28:57.691" v="5355" actId="1076"/>
          <ac:spMkLst>
            <pc:docMk/>
            <pc:sldMk cId="2681419258" sldId="583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31:08.723" v="19249" actId="2711"/>
          <ac:graphicFrameMkLst>
            <pc:docMk/>
            <pc:sldMk cId="2681419258" sldId="583"/>
            <ac:graphicFrameMk id="21" creationId="{A6534834-0598-F68D-E0DC-8D9656CD30E0}"/>
          </ac:graphicFrameMkLst>
        </pc:graphicFrameChg>
        <pc:picChg chg="mod ord">
          <ac:chgData name="Morrison Cabonilas" userId="7fe86791-0a19-4f98-b6fc-667c2a7dbd6b" providerId="ADAL" clId="{C5609D48-3F55-423E-B41D-F4C6A194C98E}" dt="2022-06-29T12:35:25.545" v="21520" actId="1440"/>
          <ac:picMkLst>
            <pc:docMk/>
            <pc:sldMk cId="2681419258" sldId="583"/>
            <ac:picMk id="6" creationId="{55E24B5F-4581-058F-F91B-E22796157C82}"/>
          </ac:picMkLst>
        </pc:picChg>
        <pc:picChg chg="mod">
          <ac:chgData name="Morrison Cabonilas" userId="7fe86791-0a19-4f98-b6fc-667c2a7dbd6b" providerId="ADAL" clId="{C5609D48-3F55-423E-B41D-F4C6A194C98E}" dt="2022-06-29T12:35:25.545" v="21520" actId="1440"/>
          <ac:picMkLst>
            <pc:docMk/>
            <pc:sldMk cId="2681419258" sldId="583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8T14:30:02.885" v="5366" actId="478"/>
          <ac:picMkLst>
            <pc:docMk/>
            <pc:sldMk cId="2681419258" sldId="583"/>
            <ac:picMk id="18" creationId="{D792103D-9391-E083-561D-E2CC9FC70DF6}"/>
          </ac:picMkLst>
        </pc:picChg>
        <pc:cxnChg chg="mod">
          <ac:chgData name="Morrison Cabonilas" userId="7fe86791-0a19-4f98-b6fc-667c2a7dbd6b" providerId="ADAL" clId="{C5609D48-3F55-423E-B41D-F4C6A194C98E}" dt="2022-06-28T14:28:57.691" v="5355" actId="1076"/>
          <ac:cxnSpMkLst>
            <pc:docMk/>
            <pc:sldMk cId="2681419258" sldId="583"/>
            <ac:cxnSpMk id="38" creationId="{B4FDE1DC-CF8F-5D0A-C364-748D9E84C1C5}"/>
          </ac:cxnSpMkLst>
        </pc:cxnChg>
      </pc:sldChg>
      <pc:sldChg chg="addSp delSp modSp add del mod modNotesTx">
        <pc:chgData name="Morrison Cabonilas" userId="7fe86791-0a19-4f98-b6fc-667c2a7dbd6b" providerId="ADAL" clId="{C5609D48-3F55-423E-B41D-F4C6A194C98E}" dt="2022-06-28T15:08:57.289" v="7161" actId="47"/>
        <pc:sldMkLst>
          <pc:docMk/>
          <pc:sldMk cId="2054243101" sldId="584"/>
        </pc:sldMkLst>
        <pc:spChg chg="mod">
          <ac:chgData name="Morrison Cabonilas" userId="7fe86791-0a19-4f98-b6fc-667c2a7dbd6b" providerId="ADAL" clId="{C5609D48-3F55-423E-B41D-F4C6A194C98E}" dt="2022-06-28T15:07:03.123" v="7125" actId="6549"/>
          <ac:spMkLst>
            <pc:docMk/>
            <pc:sldMk cId="2054243101" sldId="584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4:38:48.992" v="6035" actId="14100"/>
          <ac:spMkLst>
            <pc:docMk/>
            <pc:sldMk cId="2054243101" sldId="584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4:38:47.787" v="6034" actId="14100"/>
          <ac:spMkLst>
            <pc:docMk/>
            <pc:sldMk cId="2054243101" sldId="584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4:38:55.474" v="6039" actId="14100"/>
          <ac:spMkLst>
            <pc:docMk/>
            <pc:sldMk cId="2054243101" sldId="584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8T14:38:50.905" v="6036" actId="14100"/>
          <ac:spMkLst>
            <pc:docMk/>
            <pc:sldMk cId="2054243101" sldId="584"/>
            <ac:spMk id="28" creationId="{07D8657E-69E2-60A4-85DA-B5323627D5A5}"/>
          </ac:spMkLst>
        </pc:spChg>
        <pc:spChg chg="del">
          <ac:chgData name="Morrison Cabonilas" userId="7fe86791-0a19-4f98-b6fc-667c2a7dbd6b" providerId="ADAL" clId="{C5609D48-3F55-423E-B41D-F4C6A194C98E}" dt="2022-06-28T14:41:58.738" v="6093" actId="478"/>
          <ac:spMkLst>
            <pc:docMk/>
            <pc:sldMk cId="2054243101" sldId="584"/>
            <ac:spMk id="29" creationId="{D05333D9-CE2E-D58D-041C-25FCA3F4F882}"/>
          </ac:spMkLst>
        </pc:spChg>
        <pc:spChg chg="mod">
          <ac:chgData name="Morrison Cabonilas" userId="7fe86791-0a19-4f98-b6fc-667c2a7dbd6b" providerId="ADAL" clId="{C5609D48-3F55-423E-B41D-F4C6A194C98E}" dt="2022-06-28T14:38:56.936" v="6040" actId="14100"/>
          <ac:spMkLst>
            <pc:docMk/>
            <pc:sldMk cId="2054243101" sldId="584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4:42:02.626" v="6095" actId="14100"/>
          <ac:spMkLst>
            <pc:docMk/>
            <pc:sldMk cId="2054243101" sldId="584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8T14:41:51.846" v="6092" actId="14100"/>
          <ac:spMkLst>
            <pc:docMk/>
            <pc:sldMk cId="2054243101" sldId="584"/>
            <ac:spMk id="32" creationId="{F82A17F0-52A1-1681-0A4E-4466B30B9126}"/>
          </ac:spMkLst>
        </pc:spChg>
        <pc:spChg chg="add del mod">
          <ac:chgData name="Morrison Cabonilas" userId="7fe86791-0a19-4f98-b6fc-667c2a7dbd6b" providerId="ADAL" clId="{C5609D48-3F55-423E-B41D-F4C6A194C98E}" dt="2022-06-28T14:39:42.552" v="6062" actId="1076"/>
          <ac:spMkLst>
            <pc:docMk/>
            <pc:sldMk cId="2054243101" sldId="584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4:41:42.366" v="6090" actId="14100"/>
          <ac:spMkLst>
            <pc:docMk/>
            <pc:sldMk cId="2054243101" sldId="584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8T14:55:58.797" v="6620" actId="2711"/>
          <ac:graphicFrameMkLst>
            <pc:docMk/>
            <pc:sldMk cId="2054243101" sldId="584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8T15:07:04.017" v="7127" actId="732"/>
          <ac:picMkLst>
            <pc:docMk/>
            <pc:sldMk cId="2054243101" sldId="584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8T14:39:46.077" v="6063" actId="478"/>
          <ac:picMkLst>
            <pc:docMk/>
            <pc:sldMk cId="2054243101" sldId="584"/>
            <ac:picMk id="10" creationId="{93A9B57F-0A55-DAF9-8F31-9952F2FA2C1C}"/>
          </ac:picMkLst>
        </pc:picChg>
        <pc:picChg chg="add del mod ord">
          <ac:chgData name="Morrison Cabonilas" userId="7fe86791-0a19-4f98-b6fc-667c2a7dbd6b" providerId="ADAL" clId="{C5609D48-3F55-423E-B41D-F4C6A194C98E}" dt="2022-06-28T14:41:13.580" v="6084" actId="478"/>
          <ac:picMkLst>
            <pc:docMk/>
            <pc:sldMk cId="2054243101" sldId="584"/>
            <ac:picMk id="15" creationId="{E0E4643D-DB11-4731-874A-8CA97C97493E}"/>
          </ac:picMkLst>
        </pc:picChg>
        <pc:picChg chg="add del">
          <ac:chgData name="Morrison Cabonilas" userId="7fe86791-0a19-4f98-b6fc-667c2a7dbd6b" providerId="ADAL" clId="{C5609D48-3F55-423E-B41D-F4C6A194C98E}" dt="2022-06-28T14:40:46.019" v="6078" actId="478"/>
          <ac:picMkLst>
            <pc:docMk/>
            <pc:sldMk cId="2054243101" sldId="584"/>
            <ac:picMk id="19" creationId="{539AD342-B3E6-F4A2-EDC7-8A51469A76F9}"/>
          </ac:picMkLst>
        </pc:picChg>
        <pc:picChg chg="add mod ord">
          <ac:chgData name="Morrison Cabonilas" userId="7fe86791-0a19-4f98-b6fc-667c2a7dbd6b" providerId="ADAL" clId="{C5609D48-3F55-423E-B41D-F4C6A194C98E}" dt="2022-06-28T14:41:37.128" v="6088" actId="167"/>
          <ac:picMkLst>
            <pc:docMk/>
            <pc:sldMk cId="2054243101" sldId="584"/>
            <ac:picMk id="25" creationId="{02D35CBD-10A1-89C8-ECC9-82381F63ADB7}"/>
          </ac:picMkLst>
        </pc:picChg>
        <pc:cxnChg chg="mod">
          <ac:chgData name="Morrison Cabonilas" userId="7fe86791-0a19-4f98-b6fc-667c2a7dbd6b" providerId="ADAL" clId="{C5609D48-3F55-423E-B41D-F4C6A194C98E}" dt="2022-06-28T14:39:42.552" v="6062" actId="1076"/>
          <ac:cxnSpMkLst>
            <pc:docMk/>
            <pc:sldMk cId="2054243101" sldId="584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4:38:48.992" v="6035" actId="14100"/>
          <ac:cxnSpMkLst>
            <pc:docMk/>
            <pc:sldMk cId="2054243101" sldId="584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4:41:42.366" v="6090" actId="14100"/>
          <ac:cxnSpMkLst>
            <pc:docMk/>
            <pc:sldMk cId="2054243101" sldId="584"/>
            <ac:cxnSpMk id="38" creationId="{B4FDE1DC-CF8F-5D0A-C364-748D9E84C1C5}"/>
          </ac:cxnSpMkLst>
        </pc:cxnChg>
      </pc:sldChg>
      <pc:sldChg chg="addSp delSp modSp add del mod modNotesTx">
        <pc:chgData name="Morrison Cabonilas" userId="7fe86791-0a19-4f98-b6fc-667c2a7dbd6b" providerId="ADAL" clId="{C5609D48-3F55-423E-B41D-F4C6A194C98E}" dt="2022-06-28T15:13:43.944" v="7400" actId="47"/>
        <pc:sldMkLst>
          <pc:docMk/>
          <pc:sldMk cId="3746036631" sldId="585"/>
        </pc:sldMkLst>
        <pc:spChg chg="mod">
          <ac:chgData name="Morrison Cabonilas" userId="7fe86791-0a19-4f98-b6fc-667c2a7dbd6b" providerId="ADAL" clId="{C5609D48-3F55-423E-B41D-F4C6A194C98E}" dt="2022-06-28T15:09:00.428" v="7163" actId="20577"/>
          <ac:spMkLst>
            <pc:docMk/>
            <pc:sldMk cId="3746036631" sldId="585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4:51:52.742" v="6477" actId="14100"/>
          <ac:spMkLst>
            <pc:docMk/>
            <pc:sldMk cId="3746036631" sldId="585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4:51:57.863" v="6478" actId="14100"/>
          <ac:spMkLst>
            <pc:docMk/>
            <pc:sldMk cId="3746036631" sldId="585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4:51:57.863" v="6478" actId="14100"/>
          <ac:spMkLst>
            <pc:docMk/>
            <pc:sldMk cId="3746036631" sldId="585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8T14:51:57.863" v="6478" actId="14100"/>
          <ac:spMkLst>
            <pc:docMk/>
            <pc:sldMk cId="3746036631" sldId="585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4:51:57.863" v="6478" actId="14100"/>
          <ac:spMkLst>
            <pc:docMk/>
            <pc:sldMk cId="3746036631" sldId="585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4:53:49.117" v="6507" actId="1076"/>
          <ac:spMkLst>
            <pc:docMk/>
            <pc:sldMk cId="3746036631" sldId="585"/>
            <ac:spMk id="31" creationId="{4AF73CBF-9DAF-26A6-1D08-E44719AE1DB3}"/>
          </ac:spMkLst>
        </pc:spChg>
        <pc:spChg chg="mod">
          <ac:chgData name="Morrison Cabonilas" userId="7fe86791-0a19-4f98-b6fc-667c2a7dbd6b" providerId="ADAL" clId="{C5609D48-3F55-423E-B41D-F4C6A194C98E}" dt="2022-06-28T14:53:49.117" v="6507" actId="1076"/>
          <ac:spMkLst>
            <pc:docMk/>
            <pc:sldMk cId="3746036631" sldId="585"/>
            <ac:spMk id="32" creationId="{F82A17F0-52A1-1681-0A4E-4466B30B9126}"/>
          </ac:spMkLst>
        </pc:spChg>
        <pc:spChg chg="add mod">
          <ac:chgData name="Morrison Cabonilas" userId="7fe86791-0a19-4f98-b6fc-667c2a7dbd6b" providerId="ADAL" clId="{C5609D48-3F55-423E-B41D-F4C6A194C98E}" dt="2022-06-28T14:57:52.548" v="6858" actId="14100"/>
          <ac:spMkLst>
            <pc:docMk/>
            <pc:sldMk cId="3746036631" sldId="585"/>
            <ac:spMk id="33" creationId="{F4695513-F947-80A7-F035-4F90A729EF60}"/>
          </ac:spMkLst>
        </pc:spChg>
        <pc:spChg chg="add del mod">
          <ac:chgData name="Morrison Cabonilas" userId="7fe86791-0a19-4f98-b6fc-667c2a7dbd6b" providerId="ADAL" clId="{C5609D48-3F55-423E-B41D-F4C6A194C98E}" dt="2022-06-28T14:53:27.067" v="6499" actId="478"/>
          <ac:spMkLst>
            <pc:docMk/>
            <pc:sldMk cId="3746036631" sldId="585"/>
            <ac:spMk id="34" creationId="{B405B18A-AEB2-2C84-533A-2CBEC10790E5}"/>
          </ac:spMkLst>
        </pc:spChg>
        <pc:spChg chg="mod">
          <ac:chgData name="Morrison Cabonilas" userId="7fe86791-0a19-4f98-b6fc-667c2a7dbd6b" providerId="ADAL" clId="{C5609D48-3F55-423E-B41D-F4C6A194C98E}" dt="2022-06-28T14:55:37.013" v="6612" actId="20577"/>
          <ac:spMkLst>
            <pc:docMk/>
            <pc:sldMk cId="3746036631" sldId="585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4:53:42.605" v="6504" actId="1076"/>
          <ac:spMkLst>
            <pc:docMk/>
            <pc:sldMk cId="3746036631" sldId="585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8T14:58:38.367" v="6879" actId="20577"/>
          <ac:graphicFrameMkLst>
            <pc:docMk/>
            <pc:sldMk cId="3746036631" sldId="585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8T14:51:45.514" v="6472" actId="732"/>
          <ac:picMkLst>
            <pc:docMk/>
            <pc:sldMk cId="3746036631" sldId="585"/>
            <ac:picMk id="8" creationId="{4FDCD78E-664D-73C0-2E77-B3122E5B459A}"/>
          </ac:picMkLst>
        </pc:picChg>
        <pc:picChg chg="add mod ord modCrop">
          <ac:chgData name="Morrison Cabonilas" userId="7fe86791-0a19-4f98-b6fc-667c2a7dbd6b" providerId="ADAL" clId="{C5609D48-3F55-423E-B41D-F4C6A194C98E}" dt="2022-06-28T14:53:56.396" v="6508" actId="14100"/>
          <ac:picMkLst>
            <pc:docMk/>
            <pc:sldMk cId="3746036631" sldId="585"/>
            <ac:picMk id="18" creationId="{7D9DAEC1-7923-3A1B-594C-7C465D5C2EE6}"/>
          </ac:picMkLst>
        </pc:picChg>
        <pc:picChg chg="del">
          <ac:chgData name="Morrison Cabonilas" userId="7fe86791-0a19-4f98-b6fc-667c2a7dbd6b" providerId="ADAL" clId="{C5609D48-3F55-423E-B41D-F4C6A194C98E}" dt="2022-06-28T14:50:19.390" v="6444" actId="478"/>
          <ac:picMkLst>
            <pc:docMk/>
            <pc:sldMk cId="3746036631" sldId="585"/>
            <ac:picMk id="25" creationId="{02D35CBD-10A1-89C8-ECC9-82381F63ADB7}"/>
          </ac:picMkLst>
        </pc:picChg>
        <pc:cxnChg chg="mod">
          <ac:chgData name="Morrison Cabonilas" userId="7fe86791-0a19-4f98-b6fc-667c2a7dbd6b" providerId="ADAL" clId="{C5609D48-3F55-423E-B41D-F4C6A194C98E}" dt="2022-06-28T14:55:37.013" v="6612" actId="20577"/>
          <ac:cxnSpMkLst>
            <pc:docMk/>
            <pc:sldMk cId="3746036631" sldId="585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4:51:52.742" v="6477" actId="14100"/>
          <ac:cxnSpMkLst>
            <pc:docMk/>
            <pc:sldMk cId="3746036631" sldId="585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4:53:42.605" v="6504" actId="1076"/>
          <ac:cxnSpMkLst>
            <pc:docMk/>
            <pc:sldMk cId="3746036631" sldId="585"/>
            <ac:cxnSpMk id="38" creationId="{B4FDE1DC-CF8F-5D0A-C364-748D9E84C1C5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3:49:37.170" v="25139" actId="1076"/>
        <pc:sldMkLst>
          <pc:docMk/>
          <pc:sldMk cId="3411951104" sldId="586"/>
        </pc:sldMkLst>
        <pc:spChg chg="mod">
          <ac:chgData name="Morrison Cabonilas" userId="7fe86791-0a19-4f98-b6fc-667c2a7dbd6b" providerId="ADAL" clId="{C5609D48-3F55-423E-B41D-F4C6A194C98E}" dt="2022-06-29T13:44:55.775" v="25007" actId="20577"/>
          <ac:spMkLst>
            <pc:docMk/>
            <pc:sldMk cId="3411951104" sldId="586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01:41.959" v="6908" actId="14100"/>
          <ac:spMkLst>
            <pc:docMk/>
            <pc:sldMk cId="3411951104" sldId="586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5:01:41.959" v="6908" actId="14100"/>
          <ac:spMkLst>
            <pc:docMk/>
            <pc:sldMk cId="3411951104" sldId="586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5:01:41.959" v="6908" actId="14100"/>
          <ac:spMkLst>
            <pc:docMk/>
            <pc:sldMk cId="3411951104" sldId="586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3:49:37.170" v="25139" actId="1076"/>
          <ac:spMkLst>
            <pc:docMk/>
            <pc:sldMk cId="3411951104" sldId="586"/>
            <ac:spMk id="20" creationId="{3A1A420B-4BAD-8BCD-C908-72B696EC2DD8}"/>
          </ac:spMkLst>
        </pc:spChg>
        <pc:spChg chg="add mod">
          <ac:chgData name="Morrison Cabonilas" userId="7fe86791-0a19-4f98-b6fc-667c2a7dbd6b" providerId="ADAL" clId="{C5609D48-3F55-423E-B41D-F4C6A194C98E}" dt="2022-06-28T15:01:26.155" v="6904" actId="14100"/>
          <ac:spMkLst>
            <pc:docMk/>
            <pc:sldMk cId="3411951104" sldId="586"/>
            <ac:spMk id="24" creationId="{A1BDD819-A915-E40E-6EF0-8F3EB63EFE5E}"/>
          </ac:spMkLst>
        </pc:spChg>
        <pc:spChg chg="add mod">
          <ac:chgData name="Morrison Cabonilas" userId="7fe86791-0a19-4f98-b6fc-667c2a7dbd6b" providerId="ADAL" clId="{C5609D48-3F55-423E-B41D-F4C6A194C98E}" dt="2022-06-28T15:01:33.470" v="6907" actId="14100"/>
          <ac:spMkLst>
            <pc:docMk/>
            <pc:sldMk cId="3411951104" sldId="586"/>
            <ac:spMk id="25" creationId="{F76C8414-2DF3-BFAC-D010-77575EEA4949}"/>
          </ac:spMkLst>
        </pc:spChg>
        <pc:spChg chg="mod">
          <ac:chgData name="Morrison Cabonilas" userId="7fe86791-0a19-4f98-b6fc-667c2a7dbd6b" providerId="ADAL" clId="{C5609D48-3F55-423E-B41D-F4C6A194C98E}" dt="2022-06-28T15:01:41.959" v="6908" actId="14100"/>
          <ac:spMkLst>
            <pc:docMk/>
            <pc:sldMk cId="3411951104" sldId="586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5:01:41.959" v="6908" actId="14100"/>
          <ac:spMkLst>
            <pc:docMk/>
            <pc:sldMk cId="3411951104" sldId="586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5:01:12.590" v="6899" actId="1076"/>
          <ac:spMkLst>
            <pc:docMk/>
            <pc:sldMk cId="3411951104" sldId="586"/>
            <ac:spMk id="31" creationId="{4AF73CBF-9DAF-26A6-1D08-E44719AE1DB3}"/>
          </ac:spMkLst>
        </pc:spChg>
        <pc:spChg chg="del mod">
          <ac:chgData name="Morrison Cabonilas" userId="7fe86791-0a19-4f98-b6fc-667c2a7dbd6b" providerId="ADAL" clId="{C5609D48-3F55-423E-B41D-F4C6A194C98E}" dt="2022-06-28T15:01:44.745" v="6909" actId="478"/>
          <ac:spMkLst>
            <pc:docMk/>
            <pc:sldMk cId="3411951104" sldId="586"/>
            <ac:spMk id="32" creationId="{F82A17F0-52A1-1681-0A4E-4466B30B9126}"/>
          </ac:spMkLst>
        </pc:spChg>
        <pc:spChg chg="mod">
          <ac:chgData name="Morrison Cabonilas" userId="7fe86791-0a19-4f98-b6fc-667c2a7dbd6b" providerId="ADAL" clId="{C5609D48-3F55-423E-B41D-F4C6A194C98E}" dt="2022-06-28T15:01:21.275" v="6901" actId="14100"/>
          <ac:spMkLst>
            <pc:docMk/>
            <pc:sldMk cId="3411951104" sldId="586"/>
            <ac:spMk id="33" creationId="{F4695513-F947-80A7-F035-4F90A729EF60}"/>
          </ac:spMkLst>
        </pc:spChg>
        <pc:spChg chg="mod">
          <ac:chgData name="Morrison Cabonilas" userId="7fe86791-0a19-4f98-b6fc-667c2a7dbd6b" providerId="ADAL" clId="{C5609D48-3F55-423E-B41D-F4C6A194C98E}" dt="2022-06-28T15:01:55.665" v="6914" actId="20577"/>
          <ac:spMkLst>
            <pc:docMk/>
            <pc:sldMk cId="3411951104" sldId="586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01:07.986" v="6898" actId="14100"/>
          <ac:spMkLst>
            <pc:docMk/>
            <pc:sldMk cId="3411951104" sldId="586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8T15:20:46.196" v="7555" actId="20577"/>
          <ac:graphicFrameMkLst>
            <pc:docMk/>
            <pc:sldMk cId="3411951104" sldId="586"/>
            <ac:graphicFrameMk id="21" creationId="{A6534834-0598-F68D-E0DC-8D9656CD30E0}"/>
          </ac:graphicFrameMkLst>
        </pc:graphicFrameChg>
        <pc:picChg chg="add mod ord modCrop">
          <ac:chgData name="Morrison Cabonilas" userId="7fe86791-0a19-4f98-b6fc-667c2a7dbd6b" providerId="ADAL" clId="{C5609D48-3F55-423E-B41D-F4C6A194C98E}" dt="2022-06-29T12:35:21.264" v="21518" actId="1440"/>
          <ac:picMkLst>
            <pc:docMk/>
            <pc:sldMk cId="3411951104" sldId="586"/>
            <ac:picMk id="4" creationId="{30864308-6182-EA31-85CA-727C2128F086}"/>
          </ac:picMkLst>
        </pc:picChg>
        <pc:picChg chg="mod modCrop">
          <ac:chgData name="Morrison Cabonilas" userId="7fe86791-0a19-4f98-b6fc-667c2a7dbd6b" providerId="ADAL" clId="{C5609D48-3F55-423E-B41D-F4C6A194C98E}" dt="2022-06-29T12:35:21.264" v="21518" actId="1440"/>
          <ac:picMkLst>
            <pc:docMk/>
            <pc:sldMk cId="3411951104" sldId="586"/>
            <ac:picMk id="8" creationId="{4FDCD78E-664D-73C0-2E77-B3122E5B459A}"/>
          </ac:picMkLst>
        </pc:picChg>
        <pc:picChg chg="del mod">
          <ac:chgData name="Morrison Cabonilas" userId="7fe86791-0a19-4f98-b6fc-667c2a7dbd6b" providerId="ADAL" clId="{C5609D48-3F55-423E-B41D-F4C6A194C98E}" dt="2022-06-28T14:59:46.241" v="6883" actId="478"/>
          <ac:picMkLst>
            <pc:docMk/>
            <pc:sldMk cId="3411951104" sldId="586"/>
            <ac:picMk id="18" creationId="{7D9DAEC1-7923-3A1B-594C-7C465D5C2EE6}"/>
          </ac:picMkLst>
        </pc:picChg>
        <pc:cxnChg chg="mod">
          <ac:chgData name="Morrison Cabonilas" userId="7fe86791-0a19-4f98-b6fc-667c2a7dbd6b" providerId="ADAL" clId="{C5609D48-3F55-423E-B41D-F4C6A194C98E}" dt="2022-06-28T15:01:55.665" v="6914" actId="20577"/>
          <ac:cxnSpMkLst>
            <pc:docMk/>
            <pc:sldMk cId="3411951104" sldId="586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01:41.959" v="6908" actId="14100"/>
          <ac:cxnSpMkLst>
            <pc:docMk/>
            <pc:sldMk cId="3411951104" sldId="586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5:01:41.959" v="6908" actId="14100"/>
          <ac:cxnSpMkLst>
            <pc:docMk/>
            <pc:sldMk cId="3411951104" sldId="586"/>
            <ac:cxnSpMk id="38" creationId="{B4FDE1DC-CF8F-5D0A-C364-748D9E84C1C5}"/>
          </ac:cxnSpMkLst>
        </pc:cxnChg>
      </pc:sldChg>
      <pc:sldChg chg="addSp delSp modSp add mod modNotesTx">
        <pc:chgData name="Morrison Cabonilas" userId="7fe86791-0a19-4f98-b6fc-667c2a7dbd6b" providerId="ADAL" clId="{C5609D48-3F55-423E-B41D-F4C6A194C98E}" dt="2022-06-29T13:54:52.224" v="25444" actId="20577"/>
        <pc:sldMkLst>
          <pc:docMk/>
          <pc:sldMk cId="360438418" sldId="587"/>
        </pc:sldMkLst>
        <pc:spChg chg="mod">
          <ac:chgData name="Morrison Cabonilas" userId="7fe86791-0a19-4f98-b6fc-667c2a7dbd6b" providerId="ADAL" clId="{C5609D48-3F55-423E-B41D-F4C6A194C98E}" dt="2022-06-29T13:51:34.486" v="25203" actId="20577"/>
          <ac:spMkLst>
            <pc:docMk/>
            <pc:sldMk cId="360438418" sldId="587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3:54:52.224" v="25444" actId="20577"/>
          <ac:spMkLst>
            <pc:docMk/>
            <pc:sldMk cId="360438418" sldId="587"/>
            <ac:spMk id="19" creationId="{50FCAC3B-BB77-25CA-036C-77002F2569CC}"/>
          </ac:spMkLst>
        </pc:spChg>
        <pc:spChg chg="mod">
          <ac:chgData name="Morrison Cabonilas" userId="7fe86791-0a19-4f98-b6fc-667c2a7dbd6b" providerId="ADAL" clId="{C5609D48-3F55-423E-B41D-F4C6A194C98E}" dt="2022-06-28T15:15:43.029" v="7430" actId="14100"/>
          <ac:spMkLst>
            <pc:docMk/>
            <pc:sldMk cId="360438418" sldId="587"/>
            <ac:spMk id="24" creationId="{A1BDD819-A915-E40E-6EF0-8F3EB63EFE5E}"/>
          </ac:spMkLst>
        </pc:spChg>
        <pc:spChg chg="del mod">
          <ac:chgData name="Morrison Cabonilas" userId="7fe86791-0a19-4f98-b6fc-667c2a7dbd6b" providerId="ADAL" clId="{C5609D48-3F55-423E-B41D-F4C6A194C98E}" dt="2022-06-28T15:15:31.993" v="7425" actId="478"/>
          <ac:spMkLst>
            <pc:docMk/>
            <pc:sldMk cId="360438418" sldId="587"/>
            <ac:spMk id="25" creationId="{F76C8414-2DF3-BFAC-D010-77575EEA4949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30" creationId="{D297617E-0706-1414-6968-43A894F13F04}"/>
          </ac:spMkLst>
        </pc:spChg>
        <pc:spChg chg="del mod">
          <ac:chgData name="Morrison Cabonilas" userId="7fe86791-0a19-4f98-b6fc-667c2a7dbd6b" providerId="ADAL" clId="{C5609D48-3F55-423E-B41D-F4C6A194C98E}" dt="2022-06-28T15:15:37.994" v="7428" actId="478"/>
          <ac:spMkLst>
            <pc:docMk/>
            <pc:sldMk cId="360438418" sldId="587"/>
            <ac:spMk id="31" creationId="{4AF73CBF-9DAF-26A6-1D08-E44719AE1DB3}"/>
          </ac:spMkLst>
        </pc:spChg>
        <pc:spChg chg="del mod">
          <ac:chgData name="Morrison Cabonilas" userId="7fe86791-0a19-4f98-b6fc-667c2a7dbd6b" providerId="ADAL" clId="{C5609D48-3F55-423E-B41D-F4C6A194C98E}" dt="2022-06-28T15:15:52.958" v="7437" actId="478"/>
          <ac:spMkLst>
            <pc:docMk/>
            <pc:sldMk cId="360438418" sldId="587"/>
            <ac:spMk id="33" creationId="{F4695513-F947-80A7-F035-4F90A729EF60}"/>
          </ac:spMkLst>
        </pc:spChg>
        <pc:spChg chg="add mod">
          <ac:chgData name="Morrison Cabonilas" userId="7fe86791-0a19-4f98-b6fc-667c2a7dbd6b" providerId="ADAL" clId="{C5609D48-3F55-423E-B41D-F4C6A194C98E}" dt="2022-06-28T15:15:47.515" v="7433" actId="14100"/>
          <ac:spMkLst>
            <pc:docMk/>
            <pc:sldMk cId="360438418" sldId="587"/>
            <ac:spMk id="34" creationId="{9BD4E8C2-E61D-1431-1253-CFD783D87E86}"/>
          </ac:spMkLst>
        </pc:spChg>
        <pc:spChg chg="add mod">
          <ac:chgData name="Morrison Cabonilas" userId="7fe86791-0a19-4f98-b6fc-667c2a7dbd6b" providerId="ADAL" clId="{C5609D48-3F55-423E-B41D-F4C6A194C98E}" dt="2022-06-28T15:15:51.702" v="7436" actId="14100"/>
          <ac:spMkLst>
            <pc:docMk/>
            <pc:sldMk cId="360438418" sldId="587"/>
            <ac:spMk id="35" creationId="{2E6903C2-D254-9A9A-F6EE-0BF0D9732AFC}"/>
          </ac:spMkLst>
        </pc:spChg>
        <pc:spChg chg="mod">
          <ac:chgData name="Morrison Cabonilas" userId="7fe86791-0a19-4f98-b6fc-667c2a7dbd6b" providerId="ADAL" clId="{C5609D48-3F55-423E-B41D-F4C6A194C98E}" dt="2022-06-28T15:15:21.253" v="7423" actId="1076"/>
          <ac:spMkLst>
            <pc:docMk/>
            <pc:sldMk cId="360438418" sldId="587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15:26.214" v="7424" actId="1076"/>
          <ac:spMkLst>
            <pc:docMk/>
            <pc:sldMk cId="360438418" sldId="587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47:37.916" v="19259" actId="2711"/>
          <ac:graphicFrameMkLst>
            <pc:docMk/>
            <pc:sldMk cId="360438418" sldId="587"/>
            <ac:graphicFrameMk id="21" creationId="{A6534834-0598-F68D-E0DC-8D9656CD30E0}"/>
          </ac:graphicFrameMkLst>
        </pc:graphicFrameChg>
        <pc:picChg chg="del">
          <ac:chgData name="Morrison Cabonilas" userId="7fe86791-0a19-4f98-b6fc-667c2a7dbd6b" providerId="ADAL" clId="{C5609D48-3F55-423E-B41D-F4C6A194C98E}" dt="2022-06-28T15:04:54.368" v="7076" actId="478"/>
          <ac:picMkLst>
            <pc:docMk/>
            <pc:sldMk cId="360438418" sldId="587"/>
            <ac:picMk id="4" creationId="{30864308-6182-EA31-85CA-727C2128F086}"/>
          </ac:picMkLst>
        </pc:picChg>
        <pc:picChg chg="mod modCrop">
          <ac:chgData name="Morrison Cabonilas" userId="7fe86791-0a19-4f98-b6fc-667c2a7dbd6b" providerId="ADAL" clId="{C5609D48-3F55-423E-B41D-F4C6A194C98E}" dt="2022-06-29T12:35:15.463" v="21517" actId="1440"/>
          <ac:picMkLst>
            <pc:docMk/>
            <pc:sldMk cId="360438418" sldId="587"/>
            <ac:picMk id="8" creationId="{4FDCD78E-664D-73C0-2E77-B3122E5B459A}"/>
          </ac:picMkLst>
        </pc:picChg>
        <pc:picChg chg="add mod ord">
          <ac:chgData name="Morrison Cabonilas" userId="7fe86791-0a19-4f98-b6fc-667c2a7dbd6b" providerId="ADAL" clId="{C5609D48-3F55-423E-B41D-F4C6A194C98E}" dt="2022-06-29T12:35:15.463" v="21517" actId="1440"/>
          <ac:picMkLst>
            <pc:docMk/>
            <pc:sldMk cId="360438418" sldId="587"/>
            <ac:picMk id="14" creationId="{9BA7B585-B8F6-010A-1C58-21B5794ED17F}"/>
          </ac:picMkLst>
        </pc:picChg>
        <pc:cxnChg chg="mod">
          <ac:chgData name="Morrison Cabonilas" userId="7fe86791-0a19-4f98-b6fc-667c2a7dbd6b" providerId="ADAL" clId="{C5609D48-3F55-423E-B41D-F4C6A194C98E}" dt="2022-06-28T15:15:21.253" v="7423" actId="1076"/>
          <ac:cxnSpMkLst>
            <pc:docMk/>
            <pc:sldMk cId="360438418" sldId="587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15:21.253" v="7423" actId="1076"/>
          <ac:cxnSpMkLst>
            <pc:docMk/>
            <pc:sldMk cId="360438418" sldId="587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5:15:26.214" v="7424" actId="1076"/>
          <ac:cxnSpMkLst>
            <pc:docMk/>
            <pc:sldMk cId="360438418" sldId="587"/>
            <ac:cxnSpMk id="38" creationId="{B4FDE1DC-CF8F-5D0A-C364-748D9E84C1C5}"/>
          </ac:cxnSpMkLst>
        </pc:cxnChg>
      </pc:sldChg>
      <pc:sldChg chg="addSp delSp modSp add mod modNotesTx">
        <pc:chgData name="Morrison Cabonilas" userId="7fe86791-0a19-4f98-b6fc-667c2a7dbd6b" providerId="ADAL" clId="{C5609D48-3F55-423E-B41D-F4C6A194C98E}" dt="2022-06-29T13:55:49.691" v="25562" actId="20577"/>
        <pc:sldMkLst>
          <pc:docMk/>
          <pc:sldMk cId="1806043709" sldId="588"/>
        </pc:sldMkLst>
        <pc:spChg chg="mod">
          <ac:chgData name="Morrison Cabonilas" userId="7fe86791-0a19-4f98-b6fc-667c2a7dbd6b" providerId="ADAL" clId="{C5609D48-3F55-423E-B41D-F4C6A194C98E}" dt="2022-06-29T13:51:38.968" v="25212" actId="20577"/>
          <ac:spMkLst>
            <pc:docMk/>
            <pc:sldMk cId="1806043709" sldId="588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22:09.593" v="7582" actId="14100"/>
          <ac:spMkLst>
            <pc:docMk/>
            <pc:sldMk cId="1806043709" sldId="588"/>
            <ac:spMk id="17" creationId="{92A24CE8-518B-CC9F-6975-F652ECA2E9A1}"/>
          </ac:spMkLst>
        </pc:spChg>
        <pc:spChg chg="add del mod">
          <ac:chgData name="Morrison Cabonilas" userId="7fe86791-0a19-4f98-b6fc-667c2a7dbd6b" providerId="ADAL" clId="{C5609D48-3F55-423E-B41D-F4C6A194C98E}" dt="2022-06-29T13:54:58.531" v="25445" actId="478"/>
          <ac:spMkLst>
            <pc:docMk/>
            <pc:sldMk cId="1806043709" sldId="588"/>
            <ac:spMk id="19" creationId="{2F216402-B35C-646A-3538-C125A2A66A9D}"/>
          </ac:spMkLst>
        </pc:spChg>
        <pc:spChg chg="add mod">
          <ac:chgData name="Morrison Cabonilas" userId="7fe86791-0a19-4f98-b6fc-667c2a7dbd6b" providerId="ADAL" clId="{C5609D48-3F55-423E-B41D-F4C6A194C98E}" dt="2022-06-29T13:55:49.691" v="25562" actId="20577"/>
          <ac:spMkLst>
            <pc:docMk/>
            <pc:sldMk cId="1806043709" sldId="588"/>
            <ac:spMk id="20" creationId="{C4BD6E27-74EF-156F-82AF-0E3060B3639E}"/>
          </ac:spMkLst>
        </pc:spChg>
        <pc:spChg chg="mod">
          <ac:chgData name="Morrison Cabonilas" userId="7fe86791-0a19-4f98-b6fc-667c2a7dbd6b" providerId="ADAL" clId="{C5609D48-3F55-423E-B41D-F4C6A194C98E}" dt="2022-06-28T15:23:05.044" v="7593" actId="14100"/>
          <ac:spMkLst>
            <pc:docMk/>
            <pc:sldMk cId="1806043709" sldId="588"/>
            <ac:spMk id="24" creationId="{A1BDD819-A915-E40E-6EF0-8F3EB63EFE5E}"/>
          </ac:spMkLst>
        </pc:spChg>
        <pc:spChg chg="add mod">
          <ac:chgData name="Morrison Cabonilas" userId="7fe86791-0a19-4f98-b6fc-667c2a7dbd6b" providerId="ADAL" clId="{C5609D48-3F55-423E-B41D-F4C6A194C98E}" dt="2022-06-28T15:23:34.129" v="7602" actId="14100"/>
          <ac:spMkLst>
            <pc:docMk/>
            <pc:sldMk cId="1806043709" sldId="588"/>
            <ac:spMk id="25" creationId="{C50D5E7B-D250-66C9-79A5-1E83D8EDFA92}"/>
          </ac:spMkLst>
        </pc:spChg>
        <pc:spChg chg="mod">
          <ac:chgData name="Morrison Cabonilas" userId="7fe86791-0a19-4f98-b6fc-667c2a7dbd6b" providerId="ADAL" clId="{C5609D48-3F55-423E-B41D-F4C6A194C98E}" dt="2022-06-28T15:22:10.927" v="7583" actId="14100"/>
          <ac:spMkLst>
            <pc:docMk/>
            <pc:sldMk cId="1806043709" sldId="588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5:23:14.048" v="7596" actId="14100"/>
          <ac:spMkLst>
            <pc:docMk/>
            <pc:sldMk cId="1806043709" sldId="588"/>
            <ac:spMk id="34" creationId="{9BD4E8C2-E61D-1431-1253-CFD783D87E86}"/>
          </ac:spMkLst>
        </pc:spChg>
        <pc:spChg chg="del">
          <ac:chgData name="Morrison Cabonilas" userId="7fe86791-0a19-4f98-b6fc-667c2a7dbd6b" providerId="ADAL" clId="{C5609D48-3F55-423E-B41D-F4C6A194C98E}" dt="2022-06-28T15:23:10.969" v="7595" actId="478"/>
          <ac:spMkLst>
            <pc:docMk/>
            <pc:sldMk cId="1806043709" sldId="588"/>
            <ac:spMk id="35" creationId="{2E6903C2-D254-9A9A-F6EE-0BF0D9732AFC}"/>
          </ac:spMkLst>
        </pc:spChg>
        <pc:spChg chg="mod">
          <ac:chgData name="Morrison Cabonilas" userId="7fe86791-0a19-4f98-b6fc-667c2a7dbd6b" providerId="ADAL" clId="{C5609D48-3F55-423E-B41D-F4C6A194C98E}" dt="2022-06-28T15:25:09.353" v="7661" actId="20577"/>
          <ac:spMkLst>
            <pc:docMk/>
            <pc:sldMk cId="1806043709" sldId="588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23:23.949" v="7597" actId="14100"/>
          <ac:spMkLst>
            <pc:docMk/>
            <pc:sldMk cId="1806043709" sldId="588"/>
            <ac:spMk id="48" creationId="{97AA6186-48E0-52AB-0810-F20F4A0B0BBB}"/>
          </ac:spMkLst>
        </pc:spChg>
        <pc:graphicFrameChg chg="modGraphic">
          <ac:chgData name="Morrison Cabonilas" userId="7fe86791-0a19-4f98-b6fc-667c2a7dbd6b" providerId="ADAL" clId="{C5609D48-3F55-423E-B41D-F4C6A194C98E}" dt="2022-06-28T15:26:14.908" v="7803" actId="2711"/>
          <ac:graphicFrameMkLst>
            <pc:docMk/>
            <pc:sldMk cId="1806043709" sldId="588"/>
            <ac:graphicFrameMk id="21" creationId="{A6534834-0598-F68D-E0DC-8D9656CD30E0}"/>
          </ac:graphicFrameMkLst>
        </pc:graphicFrameChg>
        <pc:picChg chg="add mod ord">
          <ac:chgData name="Morrison Cabonilas" userId="7fe86791-0a19-4f98-b6fc-667c2a7dbd6b" providerId="ADAL" clId="{C5609D48-3F55-423E-B41D-F4C6A194C98E}" dt="2022-06-29T12:34:55.405" v="21515" actId="1440"/>
          <ac:picMkLst>
            <pc:docMk/>
            <pc:sldMk cId="1806043709" sldId="588"/>
            <ac:picMk id="6" creationId="{37C3A0F2-C421-FB8D-F5EE-8DFE5B0D58E0}"/>
          </ac:picMkLst>
        </pc:picChg>
        <pc:picChg chg="mod modCrop">
          <ac:chgData name="Morrison Cabonilas" userId="7fe86791-0a19-4f98-b6fc-667c2a7dbd6b" providerId="ADAL" clId="{C5609D48-3F55-423E-B41D-F4C6A194C98E}" dt="2022-06-29T12:34:55.405" v="21515" actId="1440"/>
          <ac:picMkLst>
            <pc:docMk/>
            <pc:sldMk cId="1806043709" sldId="588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8T15:20:10.036" v="7539" actId="478"/>
          <ac:picMkLst>
            <pc:docMk/>
            <pc:sldMk cId="1806043709" sldId="588"/>
            <ac:picMk id="14" creationId="{9BA7B585-B8F6-010A-1C58-21B5794ED17F}"/>
          </ac:picMkLst>
        </pc:picChg>
        <pc:cxnChg chg="mod">
          <ac:chgData name="Morrison Cabonilas" userId="7fe86791-0a19-4f98-b6fc-667c2a7dbd6b" providerId="ADAL" clId="{C5609D48-3F55-423E-B41D-F4C6A194C98E}" dt="2022-06-28T15:25:09.353" v="7661" actId="20577"/>
          <ac:cxnSpMkLst>
            <pc:docMk/>
            <pc:sldMk cId="1806043709" sldId="588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23:23.949" v="7597" actId="14100"/>
          <ac:cxnSpMkLst>
            <pc:docMk/>
            <pc:sldMk cId="1806043709" sldId="588"/>
            <ac:cxnSpMk id="38" creationId="{B4FDE1DC-CF8F-5D0A-C364-748D9E84C1C5}"/>
          </ac:cxnSpMkLst>
        </pc:cxnChg>
      </pc:sldChg>
      <pc:sldChg chg="addSp delSp modSp add del mod">
        <pc:chgData name="Morrison Cabonilas" userId="7fe86791-0a19-4f98-b6fc-667c2a7dbd6b" providerId="ADAL" clId="{C5609D48-3F55-423E-B41D-F4C6A194C98E}" dt="2022-06-29T00:33:41.458" v="10051" actId="47"/>
        <pc:sldMkLst>
          <pc:docMk/>
          <pc:sldMk cId="2046869554" sldId="589"/>
        </pc:sldMkLst>
        <pc:spChg chg="del">
          <ac:chgData name="Morrison Cabonilas" userId="7fe86791-0a19-4f98-b6fc-667c2a7dbd6b" providerId="ADAL" clId="{C5609D48-3F55-423E-B41D-F4C6A194C98E}" dt="2022-06-28T15:27:38.513" v="7812" actId="478"/>
          <ac:spMkLst>
            <pc:docMk/>
            <pc:sldMk cId="2046869554" sldId="589"/>
            <ac:spMk id="2" creationId="{BB81AB9A-CDA3-2F1C-4446-7771BEC13432}"/>
          </ac:spMkLst>
        </pc:spChg>
        <pc:spChg chg="add del mod">
          <ac:chgData name="Morrison Cabonilas" userId="7fe86791-0a19-4f98-b6fc-667c2a7dbd6b" providerId="ADAL" clId="{C5609D48-3F55-423E-B41D-F4C6A194C98E}" dt="2022-06-28T15:27:40.134" v="7813" actId="478"/>
          <ac:spMkLst>
            <pc:docMk/>
            <pc:sldMk cId="2046869554" sldId="589"/>
            <ac:spMk id="6" creationId="{0032FE57-A29A-B440-5F01-3CB31581F581}"/>
          </ac:spMkLst>
        </pc:spChg>
        <pc:spChg chg="del">
          <ac:chgData name="Morrison Cabonilas" userId="7fe86791-0a19-4f98-b6fc-667c2a7dbd6b" providerId="ADAL" clId="{C5609D48-3F55-423E-B41D-F4C6A194C98E}" dt="2022-06-28T15:27:52.130" v="7816" actId="478"/>
          <ac:spMkLst>
            <pc:docMk/>
            <pc:sldMk cId="2046869554" sldId="589"/>
            <ac:spMk id="7" creationId="{5CD91FDD-E45D-5E6F-BB53-DA22BC0525D5}"/>
          </ac:spMkLst>
        </pc:spChg>
        <pc:spChg chg="del mod">
          <ac:chgData name="Morrison Cabonilas" userId="7fe86791-0a19-4f98-b6fc-667c2a7dbd6b" providerId="ADAL" clId="{C5609D48-3F55-423E-B41D-F4C6A194C98E}" dt="2022-06-29T00:30:00.625" v="10026" actId="478"/>
          <ac:spMkLst>
            <pc:docMk/>
            <pc:sldMk cId="2046869554" sldId="589"/>
            <ac:spMk id="9" creationId="{B1DD1E7A-7F8D-1923-0B4F-D721EFDBCD43}"/>
          </ac:spMkLst>
        </pc:spChg>
        <pc:spChg chg="del mod">
          <ac:chgData name="Morrison Cabonilas" userId="7fe86791-0a19-4f98-b6fc-667c2a7dbd6b" providerId="ADAL" clId="{C5609D48-3F55-423E-B41D-F4C6A194C98E}" dt="2022-06-29T00:30:20.123" v="10030" actId="478"/>
          <ac:spMkLst>
            <pc:docMk/>
            <pc:sldMk cId="2046869554" sldId="589"/>
            <ac:spMk id="11" creationId="{5804C164-6807-9F3D-811B-DAACED2A58A9}"/>
          </ac:spMkLst>
        </pc:spChg>
        <pc:spChg chg="del mod">
          <ac:chgData name="Morrison Cabonilas" userId="7fe86791-0a19-4f98-b6fc-667c2a7dbd6b" providerId="ADAL" clId="{C5609D48-3F55-423E-B41D-F4C6A194C98E}" dt="2022-06-29T00:30:21.514" v="10031" actId="478"/>
          <ac:spMkLst>
            <pc:docMk/>
            <pc:sldMk cId="2046869554" sldId="589"/>
            <ac:spMk id="12" creationId="{0B011896-2CC8-ACFA-C50E-0141350C1872}"/>
          </ac:spMkLst>
        </pc:spChg>
        <pc:spChg chg="del mod">
          <ac:chgData name="Morrison Cabonilas" userId="7fe86791-0a19-4f98-b6fc-667c2a7dbd6b" providerId="ADAL" clId="{C5609D48-3F55-423E-B41D-F4C6A194C98E}" dt="2022-06-29T00:30:01.970" v="10027" actId="478"/>
          <ac:spMkLst>
            <pc:docMk/>
            <pc:sldMk cId="2046869554" sldId="589"/>
            <ac:spMk id="13" creationId="{4CBB43F1-E567-22A9-796A-0B8C2B738077}"/>
          </ac:spMkLst>
        </pc:spChg>
        <pc:spChg chg="add del mod">
          <ac:chgData name="Morrison Cabonilas" userId="7fe86791-0a19-4f98-b6fc-667c2a7dbd6b" providerId="ADAL" clId="{C5609D48-3F55-423E-B41D-F4C6A194C98E}" dt="2022-06-29T00:33:21.247" v="10043" actId="478"/>
          <ac:spMkLst>
            <pc:docMk/>
            <pc:sldMk cId="2046869554" sldId="589"/>
            <ac:spMk id="14" creationId="{B144EE0B-9306-4759-B5CC-E436983F77A7}"/>
          </ac:spMkLst>
        </pc:spChg>
        <pc:spChg chg="add mod">
          <ac:chgData name="Morrison Cabonilas" userId="7fe86791-0a19-4f98-b6fc-667c2a7dbd6b" providerId="ADAL" clId="{C5609D48-3F55-423E-B41D-F4C6A194C98E}" dt="2022-06-28T15:28:17.371" v="7819" actId="1076"/>
          <ac:spMkLst>
            <pc:docMk/>
            <pc:sldMk cId="2046869554" sldId="589"/>
            <ac:spMk id="15" creationId="{0ABF29FB-A907-8E01-061E-47E2768CC74B}"/>
          </ac:spMkLst>
        </pc:spChg>
        <pc:spChg chg="add del">
          <ac:chgData name="Morrison Cabonilas" userId="7fe86791-0a19-4f98-b6fc-667c2a7dbd6b" providerId="ADAL" clId="{C5609D48-3F55-423E-B41D-F4C6A194C98E}" dt="2022-06-29T00:33:22.143" v="10045" actId="22"/>
          <ac:spMkLst>
            <pc:docMk/>
            <pc:sldMk cId="2046869554" sldId="589"/>
            <ac:spMk id="18" creationId="{B52D57FE-453B-666A-797D-AD67E81325E3}"/>
          </ac:spMkLst>
        </pc:spChg>
        <pc:spChg chg="add mod">
          <ac:chgData name="Morrison Cabonilas" userId="7fe86791-0a19-4f98-b6fc-667c2a7dbd6b" providerId="ADAL" clId="{C5609D48-3F55-423E-B41D-F4C6A194C98E}" dt="2022-06-29T00:33:30.800" v="10050" actId="1076"/>
          <ac:spMkLst>
            <pc:docMk/>
            <pc:sldMk cId="2046869554" sldId="589"/>
            <ac:spMk id="19" creationId="{D454B386-9D7C-2494-FCF2-3EBC393FC458}"/>
          </ac:spMkLst>
        </pc:spChg>
        <pc:picChg chg="add del mod ord">
          <ac:chgData name="Morrison Cabonilas" userId="7fe86791-0a19-4f98-b6fc-667c2a7dbd6b" providerId="ADAL" clId="{C5609D48-3F55-423E-B41D-F4C6A194C98E}" dt="2022-06-29T00:30:18.717" v="10029" actId="21"/>
          <ac:picMkLst>
            <pc:docMk/>
            <pc:sldMk cId="2046869554" sldId="589"/>
            <ac:picMk id="3" creationId="{85DF57C0-962F-9DFD-9034-AA94E0CC1A3D}"/>
          </ac:picMkLst>
        </pc:picChg>
        <pc:picChg chg="del mod">
          <ac:chgData name="Morrison Cabonilas" userId="7fe86791-0a19-4f98-b6fc-667c2a7dbd6b" providerId="ADAL" clId="{C5609D48-3F55-423E-B41D-F4C6A194C98E}" dt="2022-06-29T00:29:23.471" v="10017" actId="21"/>
          <ac:picMkLst>
            <pc:docMk/>
            <pc:sldMk cId="2046869554" sldId="589"/>
            <ac:picMk id="4" creationId="{D9D5C8C3-39C1-A1EB-C02D-7E33B7285C45}"/>
          </ac:picMkLst>
        </pc:picChg>
        <pc:picChg chg="del mod">
          <ac:chgData name="Morrison Cabonilas" userId="7fe86791-0a19-4f98-b6fc-667c2a7dbd6b" providerId="ADAL" clId="{C5609D48-3F55-423E-B41D-F4C6A194C98E}" dt="2022-06-29T00:29:55.989" v="10025" actId="21"/>
          <ac:picMkLst>
            <pc:docMk/>
            <pc:sldMk cId="2046869554" sldId="589"/>
            <ac:picMk id="5" creationId="{CEE11332-B14B-643E-5E38-34C1C2903A59}"/>
          </ac:picMkLst>
        </pc:picChg>
        <pc:picChg chg="add mod">
          <ac:chgData name="Morrison Cabonilas" userId="7fe86791-0a19-4f98-b6fc-667c2a7dbd6b" providerId="ADAL" clId="{C5609D48-3F55-423E-B41D-F4C6A194C98E}" dt="2022-06-29T00:31:27.694" v="10041" actId="14100"/>
          <ac:picMkLst>
            <pc:docMk/>
            <pc:sldMk cId="2046869554" sldId="589"/>
            <ac:picMk id="7" creationId="{3F234707-9CBE-6DB7-85DE-73261090D6E3}"/>
          </ac:picMkLst>
        </pc:picChg>
        <pc:picChg chg="add del mod">
          <ac:chgData name="Morrison Cabonilas" userId="7fe86791-0a19-4f98-b6fc-667c2a7dbd6b" providerId="ADAL" clId="{C5609D48-3F55-423E-B41D-F4C6A194C98E}" dt="2022-06-29T00:31:29.054" v="10042" actId="21"/>
          <ac:picMkLst>
            <pc:docMk/>
            <pc:sldMk cId="2046869554" sldId="589"/>
            <ac:picMk id="16" creationId="{CF27DF71-3AEE-1D41-6F24-36F19DEFEBBA}"/>
          </ac:picMkLst>
        </pc:picChg>
        <pc:picChg chg="add del mod">
          <ac:chgData name="Morrison Cabonilas" userId="7fe86791-0a19-4f98-b6fc-667c2a7dbd6b" providerId="ADAL" clId="{C5609D48-3F55-423E-B41D-F4C6A194C98E}" dt="2022-06-29T00:30:52.777" v="10033"/>
          <ac:picMkLst>
            <pc:docMk/>
            <pc:sldMk cId="2046869554" sldId="589"/>
            <ac:picMk id="17" creationId="{A3DE78C6-211D-D6E3-A4BB-3724D208A820}"/>
          </ac:picMkLst>
        </pc:picChg>
      </pc:sldChg>
      <pc:sldChg chg="new del">
        <pc:chgData name="Morrison Cabonilas" userId="7fe86791-0a19-4f98-b6fc-667c2a7dbd6b" providerId="ADAL" clId="{C5609D48-3F55-423E-B41D-F4C6A194C98E}" dt="2022-06-28T15:27:32.464" v="7809" actId="47"/>
        <pc:sldMkLst>
          <pc:docMk/>
          <pc:sldMk cId="2878733160" sldId="589"/>
        </pc:sldMkLst>
      </pc:sldChg>
      <pc:sldChg chg="addSp delSp modSp add mod">
        <pc:chgData name="Morrison Cabonilas" userId="7fe86791-0a19-4f98-b6fc-667c2a7dbd6b" providerId="ADAL" clId="{C5609D48-3F55-423E-B41D-F4C6A194C98E}" dt="2022-06-29T14:01:48.637" v="25758" actId="1076"/>
        <pc:sldMkLst>
          <pc:docMk/>
          <pc:sldMk cId="2190395891" sldId="590"/>
        </pc:sldMkLst>
        <pc:spChg chg="del">
          <ac:chgData name="Morrison Cabonilas" userId="7fe86791-0a19-4f98-b6fc-667c2a7dbd6b" providerId="ADAL" clId="{C5609D48-3F55-423E-B41D-F4C6A194C98E}" dt="2022-06-28T15:27:37.149" v="7811" actId="478"/>
          <ac:spMkLst>
            <pc:docMk/>
            <pc:sldMk cId="2190395891" sldId="590"/>
            <ac:spMk id="2" creationId="{BB81AB9A-CDA3-2F1C-4446-7771BEC13432}"/>
          </ac:spMkLst>
        </pc:spChg>
        <pc:spChg chg="add del mod">
          <ac:chgData name="Morrison Cabonilas" userId="7fe86791-0a19-4f98-b6fc-667c2a7dbd6b" providerId="ADAL" clId="{C5609D48-3F55-423E-B41D-F4C6A194C98E}" dt="2022-06-28T15:28:21.076" v="7820" actId="478"/>
          <ac:spMkLst>
            <pc:docMk/>
            <pc:sldMk cId="2190395891" sldId="590"/>
            <ac:spMk id="4" creationId="{934FA574-DB67-BBD8-77B8-5FD82BB2AC76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14" creationId="{8880A8C6-AABF-DE44-5B15-1B4C75D5B0C2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15" creationId="{4F2E9146-D895-5285-BA27-C6FC595BDCDC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18" creationId="{40EAB294-BEBF-0554-98B8-AE46B08E0FB1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19" creationId="{608049E5-6E61-2C2C-601B-929DD810C9AF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20" creationId="{6ED493B7-355C-1D0F-8D47-8BA650FAF25E}"/>
          </ac:spMkLst>
        </pc:spChg>
        <pc:spChg chg="add del mod">
          <ac:chgData name="Morrison Cabonilas" userId="7fe86791-0a19-4f98-b6fc-667c2a7dbd6b" providerId="ADAL" clId="{C5609D48-3F55-423E-B41D-F4C6A194C98E}" dt="2022-06-29T00:33:26.099" v="10047"/>
          <ac:spMkLst>
            <pc:docMk/>
            <pc:sldMk cId="2190395891" sldId="590"/>
            <ac:spMk id="23" creationId="{4624CEF0-BAAD-90E7-FB4D-842C8D5FC532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25" creationId="{A7B3FF05-7413-36CB-D771-57AEA2284B5B}"/>
          </ac:spMkLst>
        </pc:spChg>
        <pc:spChg chg="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26" creationId="{872E2158-2B29-BD62-144B-0C73AF042E89}"/>
          </ac:spMkLst>
        </pc:spChg>
        <pc:spChg chg="add mod">
          <ac:chgData name="Morrison Cabonilas" userId="7fe86791-0a19-4f98-b6fc-667c2a7dbd6b" providerId="ADAL" clId="{C5609D48-3F55-423E-B41D-F4C6A194C98E}" dt="2022-06-29T14:01:48.637" v="25758" actId="1076"/>
          <ac:spMkLst>
            <pc:docMk/>
            <pc:sldMk cId="2190395891" sldId="590"/>
            <ac:spMk id="27" creationId="{F793E1B7-C8B5-3DEB-FC76-265846AFFE6E}"/>
          </ac:spMkLst>
        </pc:spChg>
        <pc:spChg chg="add 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28" creationId="{4441E456-154A-68A9-384C-8A1BF34D2E04}"/>
          </ac:spMkLst>
        </pc:spChg>
        <pc:spChg chg="add mod">
          <ac:chgData name="Morrison Cabonilas" userId="7fe86791-0a19-4f98-b6fc-667c2a7dbd6b" providerId="ADAL" clId="{C5609D48-3F55-423E-B41D-F4C6A194C98E}" dt="2022-06-28T15:32:38.749" v="8021" actId="1076"/>
          <ac:spMkLst>
            <pc:docMk/>
            <pc:sldMk cId="2190395891" sldId="590"/>
            <ac:spMk id="29" creationId="{6D667F2A-9BE7-34AA-E9A5-14B83A43EDD0}"/>
          </ac:spMkLst>
        </pc:spChg>
        <pc:spChg chg="add del mod">
          <ac:chgData name="Morrison Cabonilas" userId="7fe86791-0a19-4f98-b6fc-667c2a7dbd6b" providerId="ADAL" clId="{C5609D48-3F55-423E-B41D-F4C6A194C98E}" dt="2022-06-28T15:32:36.533" v="8020" actId="478"/>
          <ac:spMkLst>
            <pc:docMk/>
            <pc:sldMk cId="2190395891" sldId="590"/>
            <ac:spMk id="32" creationId="{16E2F71E-EFD8-39BB-63A5-F000C8462D4C}"/>
          </ac:spMkLst>
        </pc:spChg>
        <pc:picChg chg="add del mod ord">
          <ac:chgData name="Morrison Cabonilas" userId="7fe86791-0a19-4f98-b6fc-667c2a7dbd6b" providerId="ADAL" clId="{C5609D48-3F55-423E-B41D-F4C6A194C98E}" dt="2022-06-29T00:29:04.340" v="10015" actId="21"/>
          <ac:picMkLst>
            <pc:docMk/>
            <pc:sldMk cId="2190395891" sldId="590"/>
            <ac:picMk id="6" creationId="{8C10D828-7D76-AB8B-A271-7824B3EE71CC}"/>
          </ac:picMkLst>
        </pc:picChg>
        <pc:picChg chg="add mod ord">
          <ac:chgData name="Morrison Cabonilas" userId="7fe86791-0a19-4f98-b6fc-667c2a7dbd6b" providerId="ADAL" clId="{C5609D48-3F55-423E-B41D-F4C6A194C98E}" dt="2022-06-28T15:32:38.749" v="8021" actId="1076"/>
          <ac:picMkLst>
            <pc:docMk/>
            <pc:sldMk cId="2190395891" sldId="590"/>
            <ac:picMk id="8" creationId="{A7C97FA0-66EB-7F30-81C6-6A79B62F48BC}"/>
          </ac:picMkLst>
        </pc:picChg>
        <pc:picChg chg="del mod">
          <ac:chgData name="Morrison Cabonilas" userId="7fe86791-0a19-4f98-b6fc-667c2a7dbd6b" providerId="ADAL" clId="{C5609D48-3F55-423E-B41D-F4C6A194C98E}" dt="2022-06-28T15:29:09.983" v="7848" actId="21"/>
          <ac:picMkLst>
            <pc:docMk/>
            <pc:sldMk cId="2190395891" sldId="590"/>
            <ac:picMk id="10" creationId="{621937A1-51F9-9AE4-2ECC-78F495DF4C1A}"/>
          </ac:picMkLst>
        </pc:picChg>
        <pc:picChg chg="add mod ord">
          <ac:chgData name="Morrison Cabonilas" userId="7fe86791-0a19-4f98-b6fc-667c2a7dbd6b" providerId="ADAL" clId="{C5609D48-3F55-423E-B41D-F4C6A194C98E}" dt="2022-06-28T15:32:38.749" v="8021" actId="1076"/>
          <ac:picMkLst>
            <pc:docMk/>
            <pc:sldMk cId="2190395891" sldId="590"/>
            <ac:picMk id="11" creationId="{D170F3B8-CEF2-86F9-D39A-C3036DEBCA6C}"/>
          </ac:picMkLst>
        </pc:picChg>
        <pc:picChg chg="del mod">
          <ac:chgData name="Morrison Cabonilas" userId="7fe86791-0a19-4f98-b6fc-667c2a7dbd6b" providerId="ADAL" clId="{C5609D48-3F55-423E-B41D-F4C6A194C98E}" dt="2022-06-28T15:29:47.010" v="7853" actId="21"/>
          <ac:picMkLst>
            <pc:docMk/>
            <pc:sldMk cId="2190395891" sldId="590"/>
            <ac:picMk id="17" creationId="{69CAD28A-C239-D2E7-D227-A721670A41BE}"/>
          </ac:picMkLst>
        </pc:picChg>
        <pc:picChg chg="del mod">
          <ac:chgData name="Morrison Cabonilas" userId="7fe86791-0a19-4f98-b6fc-667c2a7dbd6b" providerId="ADAL" clId="{C5609D48-3F55-423E-B41D-F4C6A194C98E}" dt="2022-06-28T15:30:12.588" v="7859" actId="21"/>
          <ac:picMkLst>
            <pc:docMk/>
            <pc:sldMk cId="2190395891" sldId="590"/>
            <ac:picMk id="23" creationId="{FFE7032E-BA62-DE21-0678-6A37C649E8FF}"/>
          </ac:picMkLst>
        </pc:picChg>
        <pc:picChg chg="mod">
          <ac:chgData name="Morrison Cabonilas" userId="7fe86791-0a19-4f98-b6fc-667c2a7dbd6b" providerId="ADAL" clId="{C5609D48-3F55-423E-B41D-F4C6A194C98E}" dt="2022-06-28T15:32:38.749" v="8021" actId="1076"/>
          <ac:picMkLst>
            <pc:docMk/>
            <pc:sldMk cId="2190395891" sldId="590"/>
            <ac:picMk id="24" creationId="{9D59A0AF-67AF-B344-23F7-C92104BE8A1F}"/>
          </ac:picMkLst>
        </pc:picChg>
        <pc:picChg chg="add del mod">
          <ac:chgData name="Morrison Cabonilas" userId="7fe86791-0a19-4f98-b6fc-667c2a7dbd6b" providerId="ADAL" clId="{C5609D48-3F55-423E-B41D-F4C6A194C98E}" dt="2022-06-28T15:30:22.146" v="7861"/>
          <ac:picMkLst>
            <pc:docMk/>
            <pc:sldMk cId="2190395891" sldId="590"/>
            <ac:picMk id="30" creationId="{5C36556B-CA81-EECF-F199-6665D6934095}"/>
          </ac:picMkLst>
        </pc:picChg>
        <pc:picChg chg="add del">
          <ac:chgData name="Morrison Cabonilas" userId="7fe86791-0a19-4f98-b6fc-667c2a7dbd6b" providerId="ADAL" clId="{C5609D48-3F55-423E-B41D-F4C6A194C98E}" dt="2022-06-28T15:31:17.554" v="7881" actId="22"/>
          <ac:picMkLst>
            <pc:docMk/>
            <pc:sldMk cId="2190395891" sldId="590"/>
            <ac:picMk id="31" creationId="{31EC6426-8605-85D4-DEC5-065428BC85E2}"/>
          </ac:picMkLst>
        </pc:picChg>
        <pc:cxnChg chg="mod">
          <ac:chgData name="Morrison Cabonilas" userId="7fe86791-0a19-4f98-b6fc-667c2a7dbd6b" providerId="ADAL" clId="{C5609D48-3F55-423E-B41D-F4C6A194C98E}" dt="2022-06-28T15:32:38.749" v="8021" actId="1076"/>
          <ac:cxnSpMkLst>
            <pc:docMk/>
            <pc:sldMk cId="2190395891" sldId="590"/>
            <ac:cxnSpMk id="16" creationId="{34CD5C63-15CB-205A-FD69-6CED0E32254D}"/>
          </ac:cxnSpMkLst>
        </pc:cxnChg>
        <pc:cxnChg chg="mod">
          <ac:chgData name="Morrison Cabonilas" userId="7fe86791-0a19-4f98-b6fc-667c2a7dbd6b" providerId="ADAL" clId="{C5609D48-3F55-423E-B41D-F4C6A194C98E}" dt="2022-06-28T15:32:38.749" v="8021" actId="1076"/>
          <ac:cxnSpMkLst>
            <pc:docMk/>
            <pc:sldMk cId="2190395891" sldId="590"/>
            <ac:cxnSpMk id="21" creationId="{55C0EE0B-8EEB-CA33-5FFF-AEB8514889BC}"/>
          </ac:cxnSpMkLst>
        </pc:cxnChg>
        <pc:cxnChg chg="mod">
          <ac:chgData name="Morrison Cabonilas" userId="7fe86791-0a19-4f98-b6fc-667c2a7dbd6b" providerId="ADAL" clId="{C5609D48-3F55-423E-B41D-F4C6A194C98E}" dt="2022-06-28T15:32:38.749" v="8021" actId="1076"/>
          <ac:cxnSpMkLst>
            <pc:docMk/>
            <pc:sldMk cId="2190395891" sldId="590"/>
            <ac:cxnSpMk id="22" creationId="{12A5ED2D-B3AF-A35D-B162-D0B96439161A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4:03:33.202" v="25958" actId="21"/>
        <pc:sldMkLst>
          <pc:docMk/>
          <pc:sldMk cId="3756447471" sldId="591"/>
        </pc:sldMkLst>
        <pc:spChg chg="mod">
          <ac:chgData name="Morrison Cabonilas" userId="7fe86791-0a19-4f98-b6fc-667c2a7dbd6b" providerId="ADAL" clId="{C5609D48-3F55-423E-B41D-F4C6A194C98E}" dt="2022-06-29T13:45:07.983" v="25019" actId="20577"/>
          <ac:spMkLst>
            <pc:docMk/>
            <pc:sldMk cId="3756447471" sldId="591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35:34.176" v="8102" actId="14100"/>
          <ac:spMkLst>
            <pc:docMk/>
            <pc:sldMk cId="3756447471" sldId="591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02:24.767" v="25842" actId="20577"/>
          <ac:spMkLst>
            <pc:docMk/>
            <pc:sldMk cId="3756447471" sldId="591"/>
            <ac:spMk id="23" creationId="{BE9F606F-BCE0-4DBA-CBD8-89943CFA06F7}"/>
          </ac:spMkLst>
        </pc:spChg>
        <pc:spChg chg="mod">
          <ac:chgData name="Morrison Cabonilas" userId="7fe86791-0a19-4f98-b6fc-667c2a7dbd6b" providerId="ADAL" clId="{C5609D48-3F55-423E-B41D-F4C6A194C98E}" dt="2022-06-28T15:36:44.203" v="8169" actId="1076"/>
          <ac:spMkLst>
            <pc:docMk/>
            <pc:sldMk cId="3756447471" sldId="591"/>
            <ac:spMk id="24" creationId="{A1BDD819-A915-E40E-6EF0-8F3EB63EFE5E}"/>
          </ac:spMkLst>
        </pc:spChg>
        <pc:spChg chg="add del mod">
          <ac:chgData name="Morrison Cabonilas" userId="7fe86791-0a19-4f98-b6fc-667c2a7dbd6b" providerId="ADAL" clId="{C5609D48-3F55-423E-B41D-F4C6A194C98E}" dt="2022-06-29T14:03:33.202" v="25958" actId="21"/>
          <ac:spMkLst>
            <pc:docMk/>
            <pc:sldMk cId="3756447471" sldId="591"/>
            <ac:spMk id="25" creationId="{7E0FDF18-89DE-1D34-7F63-F8989065C95B}"/>
          </ac:spMkLst>
        </pc:spChg>
        <pc:spChg chg="del mod">
          <ac:chgData name="Morrison Cabonilas" userId="7fe86791-0a19-4f98-b6fc-667c2a7dbd6b" providerId="ADAL" clId="{C5609D48-3F55-423E-B41D-F4C6A194C98E}" dt="2022-06-28T15:35:20.878" v="8090" actId="478"/>
          <ac:spMkLst>
            <pc:docMk/>
            <pc:sldMk cId="3756447471" sldId="591"/>
            <ac:spMk id="25" creationId="{C50D5E7B-D250-66C9-79A5-1E83D8EDFA92}"/>
          </ac:spMkLst>
        </pc:spChg>
        <pc:spChg chg="add mod">
          <ac:chgData name="Morrison Cabonilas" userId="7fe86791-0a19-4f98-b6fc-667c2a7dbd6b" providerId="ADAL" clId="{C5609D48-3F55-423E-B41D-F4C6A194C98E}" dt="2022-06-28T15:36:44.203" v="8169" actId="1076"/>
          <ac:spMkLst>
            <pc:docMk/>
            <pc:sldMk cId="3756447471" sldId="591"/>
            <ac:spMk id="29" creationId="{987561EB-DC8A-DAA2-6638-CB316D28C393}"/>
          </ac:spMkLst>
        </pc:spChg>
        <pc:spChg chg="add mod">
          <ac:chgData name="Morrison Cabonilas" userId="7fe86791-0a19-4f98-b6fc-667c2a7dbd6b" providerId="ADAL" clId="{C5609D48-3F55-423E-B41D-F4C6A194C98E}" dt="2022-06-28T15:36:44.203" v="8169" actId="1076"/>
          <ac:spMkLst>
            <pc:docMk/>
            <pc:sldMk cId="3756447471" sldId="591"/>
            <ac:spMk id="31" creationId="{246C40B0-B3C5-0CAF-EC21-A56F2F480013}"/>
          </ac:spMkLst>
        </pc:spChg>
        <pc:spChg chg="mod">
          <ac:chgData name="Morrison Cabonilas" userId="7fe86791-0a19-4f98-b6fc-667c2a7dbd6b" providerId="ADAL" clId="{C5609D48-3F55-423E-B41D-F4C6A194C98E}" dt="2022-06-28T15:36:44.203" v="8169" actId="1076"/>
          <ac:spMkLst>
            <pc:docMk/>
            <pc:sldMk cId="3756447471" sldId="591"/>
            <ac:spMk id="34" creationId="{9BD4E8C2-E61D-1431-1253-CFD783D87E86}"/>
          </ac:spMkLst>
        </pc:spChg>
        <pc:spChg chg="mod">
          <ac:chgData name="Morrison Cabonilas" userId="7fe86791-0a19-4f98-b6fc-667c2a7dbd6b" providerId="ADAL" clId="{C5609D48-3F55-423E-B41D-F4C6A194C98E}" dt="2022-06-28T15:36:37.369" v="8168" actId="20577"/>
          <ac:spMkLst>
            <pc:docMk/>
            <pc:sldMk cId="3756447471" sldId="591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36:44.203" v="8169" actId="1076"/>
          <ac:spMkLst>
            <pc:docMk/>
            <pc:sldMk cId="3756447471" sldId="591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4:26:26.827" v="16457" actId="2711"/>
          <ac:graphicFrameMkLst>
            <pc:docMk/>
            <pc:sldMk cId="3756447471" sldId="591"/>
            <ac:graphicFrameMk id="21" creationId="{A6534834-0598-F68D-E0DC-8D9656CD30E0}"/>
          </ac:graphicFrameMkLst>
        </pc:graphicFrameChg>
        <pc:picChg chg="add del mod ord">
          <ac:chgData name="Morrison Cabonilas" userId="7fe86791-0a19-4f98-b6fc-667c2a7dbd6b" providerId="ADAL" clId="{C5609D48-3F55-423E-B41D-F4C6A194C98E}" dt="2022-06-28T15:34:31.526" v="8067" actId="478"/>
          <ac:picMkLst>
            <pc:docMk/>
            <pc:sldMk cId="3756447471" sldId="591"/>
            <ac:picMk id="4" creationId="{717B24A9-A49B-4E2C-37E3-2D5E0CA69738}"/>
          </ac:picMkLst>
        </pc:picChg>
        <pc:picChg chg="del">
          <ac:chgData name="Morrison Cabonilas" userId="7fe86791-0a19-4f98-b6fc-667c2a7dbd6b" providerId="ADAL" clId="{C5609D48-3F55-423E-B41D-F4C6A194C98E}" dt="2022-06-28T15:33:04.819" v="8031" actId="478"/>
          <ac:picMkLst>
            <pc:docMk/>
            <pc:sldMk cId="3756447471" sldId="591"/>
            <ac:picMk id="6" creationId="{37C3A0F2-C421-FB8D-F5EE-8DFE5B0D58E0}"/>
          </ac:picMkLst>
        </pc:picChg>
        <pc:picChg chg="mod modCrop">
          <ac:chgData name="Morrison Cabonilas" userId="7fe86791-0a19-4f98-b6fc-667c2a7dbd6b" providerId="ADAL" clId="{C5609D48-3F55-423E-B41D-F4C6A194C98E}" dt="2022-06-29T12:34:47.315" v="21513" actId="1440"/>
          <ac:picMkLst>
            <pc:docMk/>
            <pc:sldMk cId="3756447471" sldId="591"/>
            <ac:picMk id="8" creationId="{4FDCD78E-664D-73C0-2E77-B3122E5B459A}"/>
          </ac:picMkLst>
        </pc:picChg>
        <pc:picChg chg="add mod ord">
          <ac:chgData name="Morrison Cabonilas" userId="7fe86791-0a19-4f98-b6fc-667c2a7dbd6b" providerId="ADAL" clId="{C5609D48-3F55-423E-B41D-F4C6A194C98E}" dt="2022-06-29T12:34:47.315" v="21513" actId="1440"/>
          <ac:picMkLst>
            <pc:docMk/>
            <pc:sldMk cId="3756447471" sldId="591"/>
            <ac:picMk id="13" creationId="{239193C2-A5C1-7706-07C2-075539241CD3}"/>
          </ac:picMkLst>
        </pc:picChg>
        <pc:picChg chg="add mod">
          <ac:chgData name="Morrison Cabonilas" userId="7fe86791-0a19-4f98-b6fc-667c2a7dbd6b" providerId="ADAL" clId="{C5609D48-3F55-423E-B41D-F4C6A194C98E}" dt="2022-06-29T12:34:47.315" v="21513" actId="1440"/>
          <ac:picMkLst>
            <pc:docMk/>
            <pc:sldMk cId="3756447471" sldId="591"/>
            <ac:picMk id="22" creationId="{36EAF418-A658-D986-E6BD-EE395820FB32}"/>
          </ac:picMkLst>
        </pc:picChg>
        <pc:picChg chg="add del">
          <ac:chgData name="Morrison Cabonilas" userId="7fe86791-0a19-4f98-b6fc-667c2a7dbd6b" providerId="ADAL" clId="{C5609D48-3F55-423E-B41D-F4C6A194C98E}" dt="2022-06-28T15:40:29.947" v="8445" actId="478"/>
          <ac:picMkLst>
            <pc:docMk/>
            <pc:sldMk cId="3756447471" sldId="591"/>
            <ac:picMk id="26" creationId="{4FC0681D-5C46-0CE9-26E2-50FE0DD1B0C8}"/>
          </ac:picMkLst>
        </pc:picChg>
        <pc:picChg chg="add del">
          <ac:chgData name="Morrison Cabonilas" userId="7fe86791-0a19-4f98-b6fc-667c2a7dbd6b" providerId="ADAL" clId="{C5609D48-3F55-423E-B41D-F4C6A194C98E}" dt="2022-06-28T15:40:47.595" v="8450" actId="21"/>
          <ac:picMkLst>
            <pc:docMk/>
            <pc:sldMk cId="3756447471" sldId="591"/>
            <ac:picMk id="33" creationId="{65DE4356-3500-B6BE-BA6D-BB1F926CEABC}"/>
          </ac:picMkLst>
        </pc:picChg>
        <pc:cxnChg chg="mod">
          <ac:chgData name="Morrison Cabonilas" userId="7fe86791-0a19-4f98-b6fc-667c2a7dbd6b" providerId="ADAL" clId="{C5609D48-3F55-423E-B41D-F4C6A194C98E}" dt="2022-06-28T15:36:12.679" v="8134" actId="20577"/>
          <ac:cxnSpMkLst>
            <pc:docMk/>
            <pc:sldMk cId="3756447471" sldId="591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36:44.203" v="8169" actId="1076"/>
          <ac:cxnSpMkLst>
            <pc:docMk/>
            <pc:sldMk cId="3756447471" sldId="591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04:12.182" v="26058" actId="1076"/>
        <pc:sldMkLst>
          <pc:docMk/>
          <pc:sldMk cId="3452301911" sldId="592"/>
        </pc:sldMkLst>
        <pc:spChg chg="del">
          <ac:chgData name="Morrison Cabonilas" userId="7fe86791-0a19-4f98-b6fc-667c2a7dbd6b" providerId="ADAL" clId="{C5609D48-3F55-423E-B41D-F4C6A194C98E}" dt="2022-06-28T15:40:44.184" v="8448" actId="478"/>
          <ac:spMkLst>
            <pc:docMk/>
            <pc:sldMk cId="3452301911" sldId="592"/>
            <ac:spMk id="2" creationId="{4CAF8D25-55F8-A0C8-7737-35BB95AEACA4}"/>
          </ac:spMkLst>
        </pc:spChg>
        <pc:spChg chg="add mod">
          <ac:chgData name="Morrison Cabonilas" userId="7fe86791-0a19-4f98-b6fc-667c2a7dbd6b" providerId="ADAL" clId="{C5609D48-3F55-423E-B41D-F4C6A194C98E}" dt="2022-06-29T14:04:12.182" v="26058" actId="1076"/>
          <ac:spMkLst>
            <pc:docMk/>
            <pc:sldMk cId="3452301911" sldId="592"/>
            <ac:spMk id="3" creationId="{42066D7F-9AB1-2BC3-6129-4EC0E8C0789A}"/>
          </ac:spMkLst>
        </pc:spChg>
        <pc:spChg chg="add mod">
          <ac:chgData name="Morrison Cabonilas" userId="7fe86791-0a19-4f98-b6fc-667c2a7dbd6b" providerId="ADAL" clId="{C5609D48-3F55-423E-B41D-F4C6A194C98E}" dt="2022-06-29T14:04:12.182" v="26058" actId="1076"/>
          <ac:spMkLst>
            <pc:docMk/>
            <pc:sldMk cId="3452301911" sldId="592"/>
            <ac:spMk id="4" creationId="{2795CAA8-5ECB-4F49-63B4-87B277B7C8FE}"/>
          </ac:spMkLst>
        </pc:spChg>
        <pc:spChg chg="add del mod">
          <ac:chgData name="Morrison Cabonilas" userId="7fe86791-0a19-4f98-b6fc-667c2a7dbd6b" providerId="ADAL" clId="{C5609D48-3F55-423E-B41D-F4C6A194C98E}" dt="2022-06-28T15:49:58.634" v="8638" actId="478"/>
          <ac:spMkLst>
            <pc:docMk/>
            <pc:sldMk cId="3452301911" sldId="592"/>
            <ac:spMk id="10" creationId="{E104306A-983B-45D7-BB34-CE6960EB7F1D}"/>
          </ac:spMkLst>
        </pc:spChg>
        <pc:spChg chg="add del mod">
          <ac:chgData name="Morrison Cabonilas" userId="7fe86791-0a19-4f98-b6fc-667c2a7dbd6b" providerId="ADAL" clId="{C5609D48-3F55-423E-B41D-F4C6A194C98E}" dt="2022-06-28T15:49:58.896" v="8639" actId="478"/>
          <ac:spMkLst>
            <pc:docMk/>
            <pc:sldMk cId="3452301911" sldId="592"/>
            <ac:spMk id="11" creationId="{B438D273-99E8-2A06-261A-C33296F90B23}"/>
          </ac:spMkLst>
        </pc:spChg>
        <pc:spChg chg="add mod">
          <ac:chgData name="Morrison Cabonilas" userId="7fe86791-0a19-4f98-b6fc-667c2a7dbd6b" providerId="ADAL" clId="{C5609D48-3F55-423E-B41D-F4C6A194C98E}" dt="2022-06-29T11:59:01.203" v="19653" actId="1076"/>
          <ac:spMkLst>
            <pc:docMk/>
            <pc:sldMk cId="3452301911" sldId="592"/>
            <ac:spMk id="16" creationId="{4C5D19F8-FFDF-0766-FA9C-2775FCF0444B}"/>
          </ac:spMkLst>
        </pc:spChg>
        <pc:spChg chg="add del mod">
          <ac:chgData name="Morrison Cabonilas" userId="7fe86791-0a19-4f98-b6fc-667c2a7dbd6b" providerId="ADAL" clId="{C5609D48-3F55-423E-B41D-F4C6A194C98E}" dt="2022-06-28T15:47:37.353" v="8528" actId="478"/>
          <ac:spMkLst>
            <pc:docMk/>
            <pc:sldMk cId="3452301911" sldId="592"/>
            <ac:spMk id="18" creationId="{BE8E37A3-D533-EB67-7D6D-581BD25A3695}"/>
          </ac:spMkLst>
        </pc:spChg>
        <pc:spChg chg="add del mod">
          <ac:chgData name="Morrison Cabonilas" userId="7fe86791-0a19-4f98-b6fc-667c2a7dbd6b" providerId="ADAL" clId="{C5609D48-3F55-423E-B41D-F4C6A194C98E}" dt="2022-06-29T14:03:02.501" v="25860" actId="21"/>
          <ac:spMkLst>
            <pc:docMk/>
            <pc:sldMk cId="3452301911" sldId="592"/>
            <ac:spMk id="19" creationId="{8AF92414-ED8E-E876-572D-9DAF5AAC6F3A}"/>
          </ac:spMkLst>
        </pc:spChg>
        <pc:spChg chg="add mod">
          <ac:chgData name="Morrison Cabonilas" userId="7fe86791-0a19-4f98-b6fc-667c2a7dbd6b" providerId="ADAL" clId="{C5609D48-3F55-423E-B41D-F4C6A194C98E}" dt="2022-06-29T14:04:08.820" v="26057" actId="1076"/>
          <ac:spMkLst>
            <pc:docMk/>
            <pc:sldMk cId="3452301911" sldId="592"/>
            <ac:spMk id="20" creationId="{618E2101-93E5-5326-9C16-391636A69BE3}"/>
          </ac:spMkLst>
        </pc:spChg>
        <pc:spChg chg="add mod">
          <ac:chgData name="Morrison Cabonilas" userId="7fe86791-0a19-4f98-b6fc-667c2a7dbd6b" providerId="ADAL" clId="{C5609D48-3F55-423E-B41D-F4C6A194C98E}" dt="2022-06-28T15:50:25.894" v="8651" actId="1076"/>
          <ac:spMkLst>
            <pc:docMk/>
            <pc:sldMk cId="3452301911" sldId="592"/>
            <ac:spMk id="24" creationId="{7E0E1789-B1C4-F001-CDA1-E50755454EB0}"/>
          </ac:spMkLst>
        </pc:spChg>
        <pc:picChg chg="add del mod modCrop">
          <ac:chgData name="Morrison Cabonilas" userId="7fe86791-0a19-4f98-b6fc-667c2a7dbd6b" providerId="ADAL" clId="{C5609D48-3F55-423E-B41D-F4C6A194C98E}" dt="2022-06-28T15:45:41.748" v="8513" actId="21"/>
          <ac:picMkLst>
            <pc:docMk/>
            <pc:sldMk cId="3452301911" sldId="592"/>
            <ac:picMk id="5" creationId="{AC3DE485-337F-9C4C-A436-5756551613B5}"/>
          </ac:picMkLst>
        </pc:picChg>
        <pc:picChg chg="add mod ord">
          <ac:chgData name="Morrison Cabonilas" userId="7fe86791-0a19-4f98-b6fc-667c2a7dbd6b" providerId="ADAL" clId="{C5609D48-3F55-423E-B41D-F4C6A194C98E}" dt="2022-06-29T12:34:44.957" v="21512" actId="1440"/>
          <ac:picMkLst>
            <pc:docMk/>
            <pc:sldMk cId="3452301911" sldId="592"/>
            <ac:picMk id="6" creationId="{DE1153A1-DAE5-99C5-6E54-C0D85B4ABA7E}"/>
          </ac:picMkLst>
        </pc:picChg>
        <pc:picChg chg="add del mod modCrop">
          <ac:chgData name="Morrison Cabonilas" userId="7fe86791-0a19-4f98-b6fc-667c2a7dbd6b" providerId="ADAL" clId="{C5609D48-3F55-423E-B41D-F4C6A194C98E}" dt="2022-06-28T15:46:18.976" v="8517" actId="21"/>
          <ac:picMkLst>
            <pc:docMk/>
            <pc:sldMk cId="3452301911" sldId="592"/>
            <ac:picMk id="7" creationId="{E90123F7-5C5C-55E0-B4D1-06FD479690C3}"/>
          </ac:picMkLst>
        </pc:picChg>
        <pc:picChg chg="add del mod modCrop">
          <ac:chgData name="Morrison Cabonilas" userId="7fe86791-0a19-4f98-b6fc-667c2a7dbd6b" providerId="ADAL" clId="{C5609D48-3F55-423E-B41D-F4C6A194C98E}" dt="2022-06-28T15:47:02.860" v="8522" actId="21"/>
          <ac:picMkLst>
            <pc:docMk/>
            <pc:sldMk cId="3452301911" sldId="592"/>
            <ac:picMk id="9" creationId="{DAB9F65D-393D-E309-FEB0-A2AB24D3C409}"/>
          </ac:picMkLst>
        </pc:picChg>
        <pc:picChg chg="add del mod">
          <ac:chgData name="Morrison Cabonilas" userId="7fe86791-0a19-4f98-b6fc-667c2a7dbd6b" providerId="ADAL" clId="{C5609D48-3F55-423E-B41D-F4C6A194C98E}" dt="2022-06-29T11:58:37.314" v="19645" actId="478"/>
          <ac:picMkLst>
            <pc:docMk/>
            <pc:sldMk cId="3452301911" sldId="592"/>
            <ac:picMk id="13" creationId="{5D93A9C0-F317-BBA3-134C-150FBC94B1D7}"/>
          </ac:picMkLst>
        </pc:picChg>
        <pc:picChg chg="add mod">
          <ac:chgData name="Morrison Cabonilas" userId="7fe86791-0a19-4f98-b6fc-667c2a7dbd6b" providerId="ADAL" clId="{C5609D48-3F55-423E-B41D-F4C6A194C98E}" dt="2022-06-29T14:04:06.505" v="26056" actId="1076"/>
          <ac:picMkLst>
            <pc:docMk/>
            <pc:sldMk cId="3452301911" sldId="592"/>
            <ac:picMk id="15" creationId="{D82B015B-30DB-C1CC-4337-823AC8AEF6A6}"/>
          </ac:picMkLst>
        </pc:picChg>
        <pc:picChg chg="add mod">
          <ac:chgData name="Morrison Cabonilas" userId="7fe86791-0a19-4f98-b6fc-667c2a7dbd6b" providerId="ADAL" clId="{C5609D48-3F55-423E-B41D-F4C6A194C98E}" dt="2022-06-29T14:04:06.505" v="26056" actId="1076"/>
          <ac:picMkLst>
            <pc:docMk/>
            <pc:sldMk cId="3452301911" sldId="592"/>
            <ac:picMk id="17" creationId="{FE42F795-51C5-6187-2176-CC14051E9972}"/>
          </ac:picMkLst>
        </pc:picChg>
        <pc:picChg chg="add del mod">
          <ac:chgData name="Morrison Cabonilas" userId="7fe86791-0a19-4f98-b6fc-667c2a7dbd6b" providerId="ADAL" clId="{C5609D48-3F55-423E-B41D-F4C6A194C98E}" dt="2022-06-29T14:02:42.329" v="25847" actId="478"/>
          <ac:picMkLst>
            <pc:docMk/>
            <pc:sldMk cId="3452301911" sldId="592"/>
            <ac:picMk id="18" creationId="{BB74D9D7-3F5E-CB75-583E-8E73446EAF20}"/>
          </ac:picMkLst>
        </pc:picChg>
        <pc:cxnChg chg="add mod">
          <ac:chgData name="Morrison Cabonilas" userId="7fe86791-0a19-4f98-b6fc-667c2a7dbd6b" providerId="ADAL" clId="{C5609D48-3F55-423E-B41D-F4C6A194C98E}" dt="2022-06-29T03:32:01.431" v="15531" actId="208"/>
          <ac:cxnSpMkLst>
            <pc:docMk/>
            <pc:sldMk cId="3452301911" sldId="592"/>
            <ac:cxnSpMk id="5" creationId="{48A4F08F-FD24-E76D-AAF2-D09208BB5B51}"/>
          </ac:cxnSpMkLst>
        </pc:cxnChg>
        <pc:cxnChg chg="add mod">
          <ac:chgData name="Morrison Cabonilas" userId="7fe86791-0a19-4f98-b6fc-667c2a7dbd6b" providerId="ADAL" clId="{C5609D48-3F55-423E-B41D-F4C6A194C98E}" dt="2022-06-29T03:32:06.927" v="15534" actId="1076"/>
          <ac:cxnSpMkLst>
            <pc:docMk/>
            <pc:sldMk cId="3452301911" sldId="592"/>
            <ac:cxnSpMk id="12" creationId="{01BE81CC-ED5C-B6FB-4207-C4828B50CF86}"/>
          </ac:cxnSpMkLst>
        </pc:cxnChg>
        <pc:cxnChg chg="add del mod">
          <ac:chgData name="Morrison Cabonilas" userId="7fe86791-0a19-4f98-b6fc-667c2a7dbd6b" providerId="ADAL" clId="{C5609D48-3F55-423E-B41D-F4C6A194C98E}" dt="2022-06-28T15:47:52.250" v="8535" actId="478"/>
          <ac:cxnSpMkLst>
            <pc:docMk/>
            <pc:sldMk cId="3452301911" sldId="592"/>
            <ac:cxnSpMk id="20" creationId="{28984886-B32F-3F99-A30C-1376E2F9249F}"/>
          </ac:cxnSpMkLst>
        </pc:cxnChg>
        <pc:cxnChg chg="add del mod">
          <ac:chgData name="Morrison Cabonilas" userId="7fe86791-0a19-4f98-b6fc-667c2a7dbd6b" providerId="ADAL" clId="{C5609D48-3F55-423E-B41D-F4C6A194C98E}" dt="2022-06-28T15:47:51.688" v="8534" actId="478"/>
          <ac:cxnSpMkLst>
            <pc:docMk/>
            <pc:sldMk cId="3452301911" sldId="592"/>
            <ac:cxnSpMk id="21" creationId="{8C3AC387-C699-F632-A8F6-D572A5DE8AD5}"/>
          </ac:cxnSpMkLst>
        </pc:cxnChg>
        <pc:cxnChg chg="add del mod">
          <ac:chgData name="Morrison Cabonilas" userId="7fe86791-0a19-4f98-b6fc-667c2a7dbd6b" providerId="ADAL" clId="{C5609D48-3F55-423E-B41D-F4C6A194C98E}" dt="2022-06-28T15:48:41.657" v="8636" actId="478"/>
          <ac:cxnSpMkLst>
            <pc:docMk/>
            <pc:sldMk cId="3452301911" sldId="592"/>
            <ac:cxnSpMk id="26" creationId="{3B4909D9-7CBB-902A-97CE-B4C47FC3689A}"/>
          </ac:cxnSpMkLst>
        </pc:cxnChg>
        <pc:cxnChg chg="add del mod">
          <ac:chgData name="Morrison Cabonilas" userId="7fe86791-0a19-4f98-b6fc-667c2a7dbd6b" providerId="ADAL" clId="{C5609D48-3F55-423E-B41D-F4C6A194C98E}" dt="2022-06-28T15:48:42.127" v="8637" actId="478"/>
          <ac:cxnSpMkLst>
            <pc:docMk/>
            <pc:sldMk cId="3452301911" sldId="592"/>
            <ac:cxnSpMk id="28" creationId="{5C5E9F2E-E44E-F0EA-D0E9-D200B6CF575A}"/>
          </ac:cxnSpMkLst>
        </pc:cxnChg>
        <pc:cxnChg chg="add mod">
          <ac:chgData name="Morrison Cabonilas" userId="7fe86791-0a19-4f98-b6fc-667c2a7dbd6b" providerId="ADAL" clId="{C5609D48-3F55-423E-B41D-F4C6A194C98E}" dt="2022-06-29T14:04:06.505" v="26056" actId="1076"/>
          <ac:cxnSpMkLst>
            <pc:docMk/>
            <pc:sldMk cId="3452301911" sldId="592"/>
            <ac:cxnSpMk id="31" creationId="{CCBBBEE9-7A94-195B-9777-C689F8A6FDAE}"/>
          </ac:cxnSpMkLst>
        </pc:cxnChg>
        <pc:cxnChg chg="add mod">
          <ac:chgData name="Morrison Cabonilas" userId="7fe86791-0a19-4f98-b6fc-667c2a7dbd6b" providerId="ADAL" clId="{C5609D48-3F55-423E-B41D-F4C6A194C98E}" dt="2022-06-29T14:04:06.505" v="26056" actId="1076"/>
          <ac:cxnSpMkLst>
            <pc:docMk/>
            <pc:sldMk cId="3452301911" sldId="592"/>
            <ac:cxnSpMk id="33" creationId="{7991CD25-82A7-39E4-6E46-1872413EBC6E}"/>
          </ac:cxnSpMkLst>
        </pc:cxnChg>
      </pc:sldChg>
      <pc:sldChg chg="addSp delSp modSp add del mod modNotesTx">
        <pc:chgData name="Morrison Cabonilas" userId="7fe86791-0a19-4f98-b6fc-667c2a7dbd6b" providerId="ADAL" clId="{C5609D48-3F55-423E-B41D-F4C6A194C98E}" dt="2022-06-29T14:07:53.455" v="26152" actId="20577"/>
        <pc:sldMkLst>
          <pc:docMk/>
          <pc:sldMk cId="1667428476" sldId="593"/>
        </pc:sldMkLst>
        <pc:spChg chg="mod">
          <ac:chgData name="Morrison Cabonilas" userId="7fe86791-0a19-4f98-b6fc-667c2a7dbd6b" providerId="ADAL" clId="{C5609D48-3F55-423E-B41D-F4C6A194C98E}" dt="2022-06-29T13:45:10.921" v="25021" actId="20577"/>
          <ac:spMkLst>
            <pc:docMk/>
            <pc:sldMk cId="1667428476" sldId="593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5:52:15.343" v="8709" actId="14100"/>
          <ac:spMkLst>
            <pc:docMk/>
            <pc:sldMk cId="1667428476" sldId="593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5:51:48.886" v="8685" actId="14100"/>
          <ac:spMkLst>
            <pc:docMk/>
            <pc:sldMk cId="1667428476" sldId="593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5:59:24.413" v="8858" actId="14100"/>
          <ac:spMkLst>
            <pc:docMk/>
            <pc:sldMk cId="1667428476" sldId="593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07:53.455" v="26152" actId="20577"/>
          <ac:spMkLst>
            <pc:docMk/>
            <pc:sldMk cId="1667428476" sldId="593"/>
            <ac:spMk id="22" creationId="{A5C3A7DD-F2D8-45ED-090B-13570D84F932}"/>
          </ac:spMkLst>
        </pc:spChg>
        <pc:spChg chg="mod">
          <ac:chgData name="Morrison Cabonilas" userId="7fe86791-0a19-4f98-b6fc-667c2a7dbd6b" providerId="ADAL" clId="{C5609D48-3F55-423E-B41D-F4C6A194C98E}" dt="2022-06-28T15:54:23.460" v="8719" actId="1076"/>
          <ac:spMkLst>
            <pc:docMk/>
            <pc:sldMk cId="1667428476" sldId="593"/>
            <ac:spMk id="24" creationId="{A1BDD819-A915-E40E-6EF0-8F3EB63EFE5E}"/>
          </ac:spMkLst>
        </pc:spChg>
        <pc:spChg chg="mod">
          <ac:chgData name="Morrison Cabonilas" userId="7fe86791-0a19-4f98-b6fc-667c2a7dbd6b" providerId="ADAL" clId="{C5609D48-3F55-423E-B41D-F4C6A194C98E}" dt="2022-06-28T15:51:48.886" v="8685" actId="14100"/>
          <ac:spMkLst>
            <pc:docMk/>
            <pc:sldMk cId="1667428476" sldId="593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5:55:32.661" v="8740" actId="14100"/>
          <ac:spMkLst>
            <pc:docMk/>
            <pc:sldMk cId="1667428476" sldId="593"/>
            <ac:spMk id="29" creationId="{987561EB-DC8A-DAA2-6638-CB316D28C393}"/>
          </ac:spMkLst>
        </pc:spChg>
        <pc:spChg chg="mod">
          <ac:chgData name="Morrison Cabonilas" userId="7fe86791-0a19-4f98-b6fc-667c2a7dbd6b" providerId="ADAL" clId="{C5609D48-3F55-423E-B41D-F4C6A194C98E}" dt="2022-06-28T15:51:48.886" v="8685" actId="14100"/>
          <ac:spMkLst>
            <pc:docMk/>
            <pc:sldMk cId="1667428476" sldId="593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8T15:55:49.934" v="8749" actId="14100"/>
          <ac:spMkLst>
            <pc:docMk/>
            <pc:sldMk cId="1667428476" sldId="593"/>
            <ac:spMk id="31" creationId="{246C40B0-B3C5-0CAF-EC21-A56F2F480013}"/>
          </ac:spMkLst>
        </pc:spChg>
        <pc:spChg chg="del mod">
          <ac:chgData name="Morrison Cabonilas" userId="7fe86791-0a19-4f98-b6fc-667c2a7dbd6b" providerId="ADAL" clId="{C5609D48-3F55-423E-B41D-F4C6A194C98E}" dt="2022-06-28T15:54:38.416" v="8723" actId="478"/>
          <ac:spMkLst>
            <pc:docMk/>
            <pc:sldMk cId="1667428476" sldId="593"/>
            <ac:spMk id="34" creationId="{9BD4E8C2-E61D-1431-1253-CFD783D87E86}"/>
          </ac:spMkLst>
        </pc:spChg>
        <pc:spChg chg="add mod">
          <ac:chgData name="Morrison Cabonilas" userId="7fe86791-0a19-4f98-b6fc-667c2a7dbd6b" providerId="ADAL" clId="{C5609D48-3F55-423E-B41D-F4C6A194C98E}" dt="2022-06-28T15:55:35.966" v="8742" actId="14100"/>
          <ac:spMkLst>
            <pc:docMk/>
            <pc:sldMk cId="1667428476" sldId="593"/>
            <ac:spMk id="35" creationId="{5EA8810C-8513-CDD6-86F3-B7A6BF1FF0CF}"/>
          </ac:spMkLst>
        </pc:spChg>
        <pc:spChg chg="add mod">
          <ac:chgData name="Morrison Cabonilas" userId="7fe86791-0a19-4f98-b6fc-667c2a7dbd6b" providerId="ADAL" clId="{C5609D48-3F55-423E-B41D-F4C6A194C98E}" dt="2022-06-28T15:55:39.341" v="8744" actId="14100"/>
          <ac:spMkLst>
            <pc:docMk/>
            <pc:sldMk cId="1667428476" sldId="593"/>
            <ac:spMk id="36" creationId="{545F5F0D-D0C1-DD36-7938-307F8EA604E2}"/>
          </ac:spMkLst>
        </pc:spChg>
        <pc:spChg chg="mod">
          <ac:chgData name="Morrison Cabonilas" userId="7fe86791-0a19-4f98-b6fc-667c2a7dbd6b" providerId="ADAL" clId="{C5609D48-3F55-423E-B41D-F4C6A194C98E}" dt="2022-06-28T15:59:20.772" v="8856" actId="1076"/>
          <ac:spMkLst>
            <pc:docMk/>
            <pc:sldMk cId="1667428476" sldId="593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5:56:02.039" v="8752" actId="1582"/>
          <ac:spMkLst>
            <pc:docMk/>
            <pc:sldMk cId="1667428476" sldId="593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4:27:08.275" v="16489" actId="313"/>
          <ac:graphicFrameMkLst>
            <pc:docMk/>
            <pc:sldMk cId="1667428476" sldId="593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4:42.416" v="21511" actId="1440"/>
          <ac:picMkLst>
            <pc:docMk/>
            <pc:sldMk cId="1667428476" sldId="593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8T15:51:49.654" v="8686" actId="478"/>
          <ac:picMkLst>
            <pc:docMk/>
            <pc:sldMk cId="1667428476" sldId="593"/>
            <ac:picMk id="13" creationId="{239193C2-A5C1-7706-07C2-075539241CD3}"/>
          </ac:picMkLst>
        </pc:picChg>
        <pc:picChg chg="add mod ord">
          <ac:chgData name="Morrison Cabonilas" userId="7fe86791-0a19-4f98-b6fc-667c2a7dbd6b" providerId="ADAL" clId="{C5609D48-3F55-423E-B41D-F4C6A194C98E}" dt="2022-06-29T12:34:42.416" v="21511" actId="1440"/>
          <ac:picMkLst>
            <pc:docMk/>
            <pc:sldMk cId="1667428476" sldId="593"/>
            <ac:picMk id="18" creationId="{96715CB8-D6FC-753B-BECA-2DAB69FFC938}"/>
          </ac:picMkLst>
        </pc:picChg>
        <pc:picChg chg="del">
          <ac:chgData name="Morrison Cabonilas" userId="7fe86791-0a19-4f98-b6fc-667c2a7dbd6b" providerId="ADAL" clId="{C5609D48-3F55-423E-B41D-F4C6A194C98E}" dt="2022-06-28T15:51:42.379" v="8684" actId="478"/>
          <ac:picMkLst>
            <pc:docMk/>
            <pc:sldMk cId="1667428476" sldId="593"/>
            <ac:picMk id="22" creationId="{36EAF418-A658-D986-E6BD-EE395820FB32}"/>
          </ac:picMkLst>
        </pc:picChg>
        <pc:cxnChg chg="mod">
          <ac:chgData name="Morrison Cabonilas" userId="7fe86791-0a19-4f98-b6fc-667c2a7dbd6b" providerId="ADAL" clId="{C5609D48-3F55-423E-B41D-F4C6A194C98E}" dt="2022-06-28T15:59:24.413" v="8858" actId="14100"/>
          <ac:cxnSpMkLst>
            <pc:docMk/>
            <pc:sldMk cId="1667428476" sldId="593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8T15:52:15.343" v="8709" actId="14100"/>
          <ac:cxnSpMkLst>
            <pc:docMk/>
            <pc:sldMk cId="1667428476" sldId="593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5:55:51.829" v="8750" actId="14100"/>
          <ac:cxnSpMkLst>
            <pc:docMk/>
            <pc:sldMk cId="1667428476" sldId="593"/>
            <ac:cxnSpMk id="38" creationId="{B4FDE1DC-CF8F-5D0A-C364-748D9E84C1C5}"/>
          </ac:cxnSpMkLst>
        </pc:cxnChg>
      </pc:sldChg>
      <pc:sldChg chg="addSp delSp modSp add mod modNotesTx">
        <pc:chgData name="Morrison Cabonilas" userId="7fe86791-0a19-4f98-b6fc-667c2a7dbd6b" providerId="ADAL" clId="{C5609D48-3F55-423E-B41D-F4C6A194C98E}" dt="2022-06-29T13:45:14.766" v="25023" actId="20577"/>
        <pc:sldMkLst>
          <pc:docMk/>
          <pc:sldMk cId="372404449" sldId="594"/>
        </pc:sldMkLst>
        <pc:spChg chg="mod">
          <ac:chgData name="Morrison Cabonilas" userId="7fe86791-0a19-4f98-b6fc-667c2a7dbd6b" providerId="ADAL" clId="{C5609D48-3F55-423E-B41D-F4C6A194C98E}" dt="2022-06-29T13:45:14.766" v="25023" actId="20577"/>
          <ac:spMkLst>
            <pc:docMk/>
            <pc:sldMk cId="372404449" sldId="594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8T16:03:13.784" v="9269" actId="14100"/>
          <ac:spMkLst>
            <pc:docMk/>
            <pc:sldMk cId="372404449" sldId="594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8T16:03:13.784" v="9269" actId="14100"/>
          <ac:spMkLst>
            <pc:docMk/>
            <pc:sldMk cId="372404449" sldId="594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8T16:03:13.784" v="9269" actId="14100"/>
          <ac:spMkLst>
            <pc:docMk/>
            <pc:sldMk cId="372404449" sldId="594"/>
            <ac:spMk id="17" creationId="{92A24CE8-518B-CC9F-6975-F652ECA2E9A1}"/>
          </ac:spMkLst>
        </pc:spChg>
        <pc:spChg chg="del">
          <ac:chgData name="Morrison Cabonilas" userId="7fe86791-0a19-4f98-b6fc-667c2a7dbd6b" providerId="ADAL" clId="{C5609D48-3F55-423E-B41D-F4C6A194C98E}" dt="2022-06-28T16:05:00.941" v="9307" actId="478"/>
          <ac:spMkLst>
            <pc:docMk/>
            <pc:sldMk cId="372404449" sldId="594"/>
            <ac:spMk id="24" creationId="{A1BDD819-A915-E40E-6EF0-8F3EB63EFE5E}"/>
          </ac:spMkLst>
        </pc:spChg>
        <pc:spChg chg="mod">
          <ac:chgData name="Morrison Cabonilas" userId="7fe86791-0a19-4f98-b6fc-667c2a7dbd6b" providerId="ADAL" clId="{C5609D48-3F55-423E-B41D-F4C6A194C98E}" dt="2022-06-28T16:03:13.784" v="9269" actId="14100"/>
          <ac:spMkLst>
            <pc:docMk/>
            <pc:sldMk cId="372404449" sldId="594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8T16:05:04.983" v="9310" actId="1076"/>
          <ac:spMkLst>
            <pc:docMk/>
            <pc:sldMk cId="372404449" sldId="594"/>
            <ac:spMk id="29" creationId="{987561EB-DC8A-DAA2-6638-CB316D28C393}"/>
          </ac:spMkLst>
        </pc:spChg>
        <pc:spChg chg="mod">
          <ac:chgData name="Morrison Cabonilas" userId="7fe86791-0a19-4f98-b6fc-667c2a7dbd6b" providerId="ADAL" clId="{C5609D48-3F55-423E-B41D-F4C6A194C98E}" dt="2022-06-28T16:03:54.124" v="9294" actId="14100"/>
          <ac:spMkLst>
            <pc:docMk/>
            <pc:sldMk cId="372404449" sldId="594"/>
            <ac:spMk id="30" creationId="{D297617E-0706-1414-6968-43A894F13F04}"/>
          </ac:spMkLst>
        </pc:spChg>
        <pc:spChg chg="del mod">
          <ac:chgData name="Morrison Cabonilas" userId="7fe86791-0a19-4f98-b6fc-667c2a7dbd6b" providerId="ADAL" clId="{C5609D48-3F55-423E-B41D-F4C6A194C98E}" dt="2022-06-28T16:05:29.981" v="9319" actId="478"/>
          <ac:spMkLst>
            <pc:docMk/>
            <pc:sldMk cId="372404449" sldId="594"/>
            <ac:spMk id="31" creationId="{246C40B0-B3C5-0CAF-EC21-A56F2F480013}"/>
          </ac:spMkLst>
        </pc:spChg>
        <pc:spChg chg="add mod">
          <ac:chgData name="Morrison Cabonilas" userId="7fe86791-0a19-4f98-b6fc-667c2a7dbd6b" providerId="ADAL" clId="{C5609D48-3F55-423E-B41D-F4C6A194C98E}" dt="2022-06-28T16:05:14.811" v="9313" actId="14100"/>
          <ac:spMkLst>
            <pc:docMk/>
            <pc:sldMk cId="372404449" sldId="594"/>
            <ac:spMk id="32" creationId="{7E73EBB7-74A8-6B9D-6CAB-538DC8E505B2}"/>
          </ac:spMkLst>
        </pc:spChg>
        <pc:spChg chg="add mod">
          <ac:chgData name="Morrison Cabonilas" userId="7fe86791-0a19-4f98-b6fc-667c2a7dbd6b" providerId="ADAL" clId="{C5609D48-3F55-423E-B41D-F4C6A194C98E}" dt="2022-06-28T16:05:20.502" v="9316" actId="14100"/>
          <ac:spMkLst>
            <pc:docMk/>
            <pc:sldMk cId="372404449" sldId="594"/>
            <ac:spMk id="33" creationId="{88D86F03-3025-6C3E-C345-07BA696E5057}"/>
          </ac:spMkLst>
        </pc:spChg>
        <pc:spChg chg="mod">
          <ac:chgData name="Morrison Cabonilas" userId="7fe86791-0a19-4f98-b6fc-667c2a7dbd6b" providerId="ADAL" clId="{C5609D48-3F55-423E-B41D-F4C6A194C98E}" dt="2022-06-28T16:05:27.585" v="9318" actId="14100"/>
          <ac:spMkLst>
            <pc:docMk/>
            <pc:sldMk cId="372404449" sldId="594"/>
            <ac:spMk id="35" creationId="{5EA8810C-8513-CDD6-86F3-B7A6BF1FF0CF}"/>
          </ac:spMkLst>
        </pc:spChg>
        <pc:spChg chg="del">
          <ac:chgData name="Morrison Cabonilas" userId="7fe86791-0a19-4f98-b6fc-667c2a7dbd6b" providerId="ADAL" clId="{C5609D48-3F55-423E-B41D-F4C6A194C98E}" dt="2022-06-28T16:05:29.981" v="9319" actId="478"/>
          <ac:spMkLst>
            <pc:docMk/>
            <pc:sldMk cId="372404449" sldId="594"/>
            <ac:spMk id="36" creationId="{545F5F0D-D0C1-DD36-7938-307F8EA604E2}"/>
          </ac:spMkLst>
        </pc:spChg>
        <pc:spChg chg="mod">
          <ac:chgData name="Morrison Cabonilas" userId="7fe86791-0a19-4f98-b6fc-667c2a7dbd6b" providerId="ADAL" clId="{C5609D48-3F55-423E-B41D-F4C6A194C98E}" dt="2022-06-28T16:06:14.362" v="9333" actId="20577"/>
          <ac:spMkLst>
            <pc:docMk/>
            <pc:sldMk cId="372404449" sldId="594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8T16:04:57.834" v="9306" actId="14100"/>
          <ac:spMkLst>
            <pc:docMk/>
            <pc:sldMk cId="372404449" sldId="594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3:32:19.733" v="15537" actId="20577"/>
          <ac:graphicFrameMkLst>
            <pc:docMk/>
            <pc:sldMk cId="372404449" sldId="594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4:39.868" v="21509" actId="1440"/>
          <ac:picMkLst>
            <pc:docMk/>
            <pc:sldMk cId="372404449" sldId="594"/>
            <ac:picMk id="8" creationId="{4FDCD78E-664D-73C0-2E77-B3122E5B459A}"/>
          </ac:picMkLst>
        </pc:picChg>
        <pc:picChg chg="add del mod">
          <ac:chgData name="Morrison Cabonilas" userId="7fe86791-0a19-4f98-b6fc-667c2a7dbd6b" providerId="ADAL" clId="{C5609D48-3F55-423E-B41D-F4C6A194C98E}" dt="2022-06-28T16:04:32.393" v="9299" actId="478"/>
          <ac:picMkLst>
            <pc:docMk/>
            <pc:sldMk cId="372404449" sldId="594"/>
            <ac:picMk id="10" creationId="{61F4FAB0-9C0A-5D73-EF4C-C3D2D137F232}"/>
          </ac:picMkLst>
        </pc:picChg>
        <pc:picChg chg="add mod ord">
          <ac:chgData name="Morrison Cabonilas" userId="7fe86791-0a19-4f98-b6fc-667c2a7dbd6b" providerId="ADAL" clId="{C5609D48-3F55-423E-B41D-F4C6A194C98E}" dt="2022-06-29T12:34:39.868" v="21509" actId="1440"/>
          <ac:picMkLst>
            <pc:docMk/>
            <pc:sldMk cId="372404449" sldId="594"/>
            <ac:picMk id="12" creationId="{A0924211-C9A6-2ADA-E142-BE99343C6BFC}"/>
          </ac:picMkLst>
        </pc:picChg>
        <pc:picChg chg="del">
          <ac:chgData name="Morrison Cabonilas" userId="7fe86791-0a19-4f98-b6fc-667c2a7dbd6b" providerId="ADAL" clId="{C5609D48-3F55-423E-B41D-F4C6A194C98E}" dt="2022-06-28T16:03:57.947" v="9295" actId="478"/>
          <ac:picMkLst>
            <pc:docMk/>
            <pc:sldMk cId="372404449" sldId="594"/>
            <ac:picMk id="18" creationId="{96715CB8-D6FC-753B-BECA-2DAB69FFC938}"/>
          </ac:picMkLst>
        </pc:picChg>
        <pc:cxnChg chg="mod">
          <ac:chgData name="Morrison Cabonilas" userId="7fe86791-0a19-4f98-b6fc-667c2a7dbd6b" providerId="ADAL" clId="{C5609D48-3F55-423E-B41D-F4C6A194C98E}" dt="2022-06-28T16:05:41.587" v="9326" actId="20577"/>
          <ac:cxnSpMkLst>
            <pc:docMk/>
            <pc:sldMk cId="372404449" sldId="594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37:34.026" v="11571" actId="14100"/>
          <ac:cxnSpMkLst>
            <pc:docMk/>
            <pc:sldMk cId="372404449" sldId="594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8T16:04:57.834" v="9306" actId="14100"/>
          <ac:cxnSpMkLst>
            <pc:docMk/>
            <pc:sldMk cId="372404449" sldId="594"/>
            <ac:cxnSpMk id="38" creationId="{B4FDE1DC-CF8F-5D0A-C364-748D9E84C1C5}"/>
          </ac:cxnSpMkLst>
        </pc:cxnChg>
      </pc:sldChg>
      <pc:sldChg chg="addSp delSp modSp new mod addCm delCm">
        <pc:chgData name="Morrison Cabonilas" userId="7fe86791-0a19-4f98-b6fc-667c2a7dbd6b" providerId="ADAL" clId="{C5609D48-3F55-423E-B41D-F4C6A194C98E}" dt="2022-06-29T14:11:35.051" v="26414" actId="1076"/>
        <pc:sldMkLst>
          <pc:docMk/>
          <pc:sldMk cId="3532461592" sldId="595"/>
        </pc:sldMkLst>
        <pc:spChg chg="del">
          <ac:chgData name="Morrison Cabonilas" userId="7fe86791-0a19-4f98-b6fc-667c2a7dbd6b" providerId="ADAL" clId="{C5609D48-3F55-423E-B41D-F4C6A194C98E}" dt="2022-06-28T16:09:33.616" v="9726" actId="478"/>
          <ac:spMkLst>
            <pc:docMk/>
            <pc:sldMk cId="3532461592" sldId="595"/>
            <ac:spMk id="2" creationId="{E7AB0077-0E86-5D65-5ABB-5F169406709D}"/>
          </ac:spMkLst>
        </pc:spChg>
        <pc:spChg chg="add mod">
          <ac:chgData name="Morrison Cabonilas" userId="7fe86791-0a19-4f98-b6fc-667c2a7dbd6b" providerId="ADAL" clId="{C5609D48-3F55-423E-B41D-F4C6A194C98E}" dt="2022-06-29T11:59:08.903" v="19655" actId="1076"/>
          <ac:spMkLst>
            <pc:docMk/>
            <pc:sldMk cId="3532461592" sldId="595"/>
            <ac:spMk id="14" creationId="{7E5F3C95-817E-20C9-9FC5-2B03DCF2BC2C}"/>
          </ac:spMkLst>
        </pc:spChg>
        <pc:spChg chg="add mod">
          <ac:chgData name="Morrison Cabonilas" userId="7fe86791-0a19-4f98-b6fc-667c2a7dbd6b" providerId="ADAL" clId="{C5609D48-3F55-423E-B41D-F4C6A194C98E}" dt="2022-06-29T00:24:57.435" v="9967" actId="1076"/>
          <ac:spMkLst>
            <pc:docMk/>
            <pc:sldMk cId="3532461592" sldId="595"/>
            <ac:spMk id="15" creationId="{4F1A5C96-D47E-B1C6-3606-D4CF3331C269}"/>
          </ac:spMkLst>
        </pc:spChg>
        <pc:spChg chg="add mod">
          <ac:chgData name="Morrison Cabonilas" userId="7fe86791-0a19-4f98-b6fc-667c2a7dbd6b" providerId="ADAL" clId="{C5609D48-3F55-423E-B41D-F4C6A194C98E}" dt="2022-06-29T00:24:57.435" v="9967" actId="1076"/>
          <ac:spMkLst>
            <pc:docMk/>
            <pc:sldMk cId="3532461592" sldId="595"/>
            <ac:spMk id="16" creationId="{A5EA4F78-879E-7D15-79B8-6975B49669D5}"/>
          </ac:spMkLst>
        </pc:spChg>
        <pc:spChg chg="add mod">
          <ac:chgData name="Morrison Cabonilas" userId="7fe86791-0a19-4f98-b6fc-667c2a7dbd6b" providerId="ADAL" clId="{C5609D48-3F55-423E-B41D-F4C6A194C98E}" dt="2022-06-29T14:11:20.707" v="26410" actId="20577"/>
          <ac:spMkLst>
            <pc:docMk/>
            <pc:sldMk cId="3532461592" sldId="595"/>
            <ac:spMk id="19" creationId="{89387B08-4E5D-3649-68E2-F766E59DAFCC}"/>
          </ac:spMkLst>
        </pc:spChg>
        <pc:spChg chg="add del">
          <ac:chgData name="Morrison Cabonilas" userId="7fe86791-0a19-4f98-b6fc-667c2a7dbd6b" providerId="ADAL" clId="{C5609D48-3F55-423E-B41D-F4C6A194C98E}" dt="2022-06-28T16:20:45.929" v="9784" actId="11529"/>
          <ac:spMkLst>
            <pc:docMk/>
            <pc:sldMk cId="3532461592" sldId="595"/>
            <ac:spMk id="19" creationId="{ADC29518-7E57-757B-018E-A7E1F760DC67}"/>
          </ac:spMkLst>
        </pc:spChg>
        <pc:spChg chg="add mod">
          <ac:chgData name="Morrison Cabonilas" userId="7fe86791-0a19-4f98-b6fc-667c2a7dbd6b" providerId="ADAL" clId="{C5609D48-3F55-423E-B41D-F4C6A194C98E}" dt="2022-06-29T14:08:55.197" v="26158" actId="1076"/>
          <ac:spMkLst>
            <pc:docMk/>
            <pc:sldMk cId="3532461592" sldId="595"/>
            <ac:spMk id="20" creationId="{189159C8-A7C4-A8F5-4A81-BDA8AE85DEDC}"/>
          </ac:spMkLst>
        </pc:spChg>
        <pc:spChg chg="add mod">
          <ac:chgData name="Morrison Cabonilas" userId="7fe86791-0a19-4f98-b6fc-667c2a7dbd6b" providerId="ADAL" clId="{C5609D48-3F55-423E-B41D-F4C6A194C98E}" dt="2022-06-29T14:08:55.197" v="26158" actId="1076"/>
          <ac:spMkLst>
            <pc:docMk/>
            <pc:sldMk cId="3532461592" sldId="595"/>
            <ac:spMk id="21" creationId="{AC2D51AE-76F0-F338-BF2A-3B77133E109E}"/>
          </ac:spMkLst>
        </pc:spChg>
        <pc:spChg chg="add mod">
          <ac:chgData name="Morrison Cabonilas" userId="7fe86791-0a19-4f98-b6fc-667c2a7dbd6b" providerId="ADAL" clId="{C5609D48-3F55-423E-B41D-F4C6A194C98E}" dt="2022-06-29T14:09:02.744" v="26162" actId="207"/>
          <ac:spMkLst>
            <pc:docMk/>
            <pc:sldMk cId="3532461592" sldId="595"/>
            <ac:spMk id="22" creationId="{7061CE43-D02D-1708-3D79-30B334BB9F1D}"/>
          </ac:spMkLst>
        </pc:spChg>
        <pc:spChg chg="add mod">
          <ac:chgData name="Morrison Cabonilas" userId="7fe86791-0a19-4f98-b6fc-667c2a7dbd6b" providerId="ADAL" clId="{C5609D48-3F55-423E-B41D-F4C6A194C98E}" dt="2022-06-29T14:08:55.197" v="26158" actId="1076"/>
          <ac:spMkLst>
            <pc:docMk/>
            <pc:sldMk cId="3532461592" sldId="595"/>
            <ac:spMk id="23" creationId="{058AB88F-CCA4-B054-374E-365EBB87D7A5}"/>
          </ac:spMkLst>
        </pc:spChg>
        <pc:picChg chg="add del mod">
          <ac:chgData name="Morrison Cabonilas" userId="7fe86791-0a19-4f98-b6fc-667c2a7dbd6b" providerId="ADAL" clId="{C5609D48-3F55-423E-B41D-F4C6A194C98E}" dt="2022-06-28T16:10:20.397" v="9727" actId="478"/>
          <ac:picMkLst>
            <pc:docMk/>
            <pc:sldMk cId="3532461592" sldId="595"/>
            <ac:picMk id="3" creationId="{C5F4078B-74F7-1D7B-A2C6-AB3CAFF466A8}"/>
          </ac:picMkLst>
        </pc:picChg>
        <pc:picChg chg="add del">
          <ac:chgData name="Morrison Cabonilas" userId="7fe86791-0a19-4f98-b6fc-667c2a7dbd6b" providerId="ADAL" clId="{C5609D48-3F55-423E-B41D-F4C6A194C98E}" dt="2022-06-29T14:08:42.980" v="26154" actId="478"/>
          <ac:picMkLst>
            <pc:docMk/>
            <pc:sldMk cId="3532461592" sldId="595"/>
            <ac:picMk id="4" creationId="{62A30B05-2DF6-91E1-BC41-82B375672709}"/>
          </ac:picMkLst>
        </pc:picChg>
        <pc:picChg chg="add del mod">
          <ac:chgData name="Morrison Cabonilas" userId="7fe86791-0a19-4f98-b6fc-667c2a7dbd6b" providerId="ADAL" clId="{C5609D48-3F55-423E-B41D-F4C6A194C98E}" dt="2022-06-28T16:10:20.397" v="9727" actId="478"/>
          <ac:picMkLst>
            <pc:docMk/>
            <pc:sldMk cId="3532461592" sldId="595"/>
            <ac:picMk id="4" creationId="{E299C29D-86EE-7261-E309-6231616ECC5E}"/>
          </ac:picMkLst>
        </pc:picChg>
        <pc:picChg chg="add del mod">
          <ac:chgData name="Morrison Cabonilas" userId="7fe86791-0a19-4f98-b6fc-667c2a7dbd6b" providerId="ADAL" clId="{C5609D48-3F55-423E-B41D-F4C6A194C98E}" dt="2022-06-28T16:10:51.883" v="9735" actId="21"/>
          <ac:picMkLst>
            <pc:docMk/>
            <pc:sldMk cId="3532461592" sldId="595"/>
            <ac:picMk id="6" creationId="{867D78AD-0D24-5C5E-3B5A-BD07024179CD}"/>
          </ac:picMkLst>
        </pc:picChg>
        <pc:picChg chg="add del mod">
          <ac:chgData name="Morrison Cabonilas" userId="7fe86791-0a19-4f98-b6fc-667c2a7dbd6b" providerId="ADAL" clId="{C5609D48-3F55-423E-B41D-F4C6A194C98E}" dt="2022-06-29T14:10:17.538" v="26305" actId="21"/>
          <ac:picMkLst>
            <pc:docMk/>
            <pc:sldMk cId="3532461592" sldId="595"/>
            <ac:picMk id="7" creationId="{66459459-741E-C321-7341-14A1FF92020E}"/>
          </ac:picMkLst>
        </pc:picChg>
        <pc:picChg chg="add del mod">
          <ac:chgData name="Morrison Cabonilas" userId="7fe86791-0a19-4f98-b6fc-667c2a7dbd6b" providerId="ADAL" clId="{C5609D48-3F55-423E-B41D-F4C6A194C98E}" dt="2022-06-28T16:11:33.976" v="9744" actId="21"/>
          <ac:picMkLst>
            <pc:docMk/>
            <pc:sldMk cId="3532461592" sldId="595"/>
            <ac:picMk id="8" creationId="{DD487A9A-43C4-DE12-081D-72F85FE1A1B3}"/>
          </ac:picMkLst>
        </pc:picChg>
        <pc:picChg chg="add del mod modCrop">
          <ac:chgData name="Morrison Cabonilas" userId="7fe86791-0a19-4f98-b6fc-667c2a7dbd6b" providerId="ADAL" clId="{C5609D48-3F55-423E-B41D-F4C6A194C98E}" dt="2022-06-29T12:34:33.667" v="21507" actId="1440"/>
          <ac:picMkLst>
            <pc:docMk/>
            <pc:sldMk cId="3532461592" sldId="595"/>
            <ac:picMk id="10" creationId="{83C98B05-95B5-64B5-51DF-47B540AA39CF}"/>
          </ac:picMkLst>
        </pc:picChg>
        <pc:picChg chg="add del mod modCrop">
          <ac:chgData name="Morrison Cabonilas" userId="7fe86791-0a19-4f98-b6fc-667c2a7dbd6b" providerId="ADAL" clId="{C5609D48-3F55-423E-B41D-F4C6A194C98E}" dt="2022-06-28T16:19:32.137" v="9767" actId="21"/>
          <ac:picMkLst>
            <pc:docMk/>
            <pc:sldMk cId="3532461592" sldId="595"/>
            <ac:picMk id="12" creationId="{10CE8636-D1C4-6087-4284-5158DB837DC0}"/>
          </ac:picMkLst>
        </pc:picChg>
        <pc:picChg chg="add mod ord">
          <ac:chgData name="Morrison Cabonilas" userId="7fe86791-0a19-4f98-b6fc-667c2a7dbd6b" providerId="ADAL" clId="{C5609D48-3F55-423E-B41D-F4C6A194C98E}" dt="2022-06-29T14:08:55.197" v="26158" actId="1076"/>
          <ac:picMkLst>
            <pc:docMk/>
            <pc:sldMk cId="3532461592" sldId="595"/>
            <ac:picMk id="13" creationId="{A5D71782-6E74-EB43-281C-035F9E2791B2}"/>
          </ac:picMkLst>
        </pc:picChg>
        <pc:picChg chg="add del mod modCrop">
          <ac:chgData name="Morrison Cabonilas" userId="7fe86791-0a19-4f98-b6fc-667c2a7dbd6b" providerId="ADAL" clId="{C5609D48-3F55-423E-B41D-F4C6A194C98E}" dt="2022-06-29T00:34:02.679" v="10052" actId="21"/>
          <ac:picMkLst>
            <pc:docMk/>
            <pc:sldMk cId="3532461592" sldId="595"/>
            <ac:picMk id="14" creationId="{159E2456-EFF1-F38A-5148-38A9B6FB63AC}"/>
          </ac:picMkLst>
        </pc:picChg>
        <pc:picChg chg="add mod">
          <ac:chgData name="Morrison Cabonilas" userId="7fe86791-0a19-4f98-b6fc-667c2a7dbd6b" providerId="ADAL" clId="{C5609D48-3F55-423E-B41D-F4C6A194C98E}" dt="2022-06-29T12:34:33.667" v="21507" actId="1440"/>
          <ac:picMkLst>
            <pc:docMk/>
            <pc:sldMk cId="3532461592" sldId="595"/>
            <ac:picMk id="18" creationId="{6D170CA1-66D1-3335-D777-D079AD45CE9B}"/>
          </ac:picMkLst>
        </pc:picChg>
        <pc:picChg chg="add mod">
          <ac:chgData name="Morrison Cabonilas" userId="7fe86791-0a19-4f98-b6fc-667c2a7dbd6b" providerId="ADAL" clId="{C5609D48-3F55-423E-B41D-F4C6A194C98E}" dt="2022-06-29T14:11:35.051" v="26414" actId="1076"/>
          <ac:picMkLst>
            <pc:docMk/>
            <pc:sldMk cId="3532461592" sldId="595"/>
            <ac:picMk id="28" creationId="{53B10D3F-F680-671F-E20D-A240BF4434BD}"/>
          </ac:picMkLst>
        </pc:picChg>
        <pc:cxnChg chg="add mod">
          <ac:chgData name="Morrison Cabonilas" userId="7fe86791-0a19-4f98-b6fc-667c2a7dbd6b" providerId="ADAL" clId="{C5609D48-3F55-423E-B41D-F4C6A194C98E}" dt="2022-06-29T00:24:49.173" v="9965" actId="1076"/>
          <ac:cxnSpMkLst>
            <pc:docMk/>
            <pc:sldMk cId="3532461592" sldId="595"/>
            <ac:cxnSpMk id="3" creationId="{866C93EA-BAA0-3E76-4D12-8038292BDC57}"/>
          </ac:cxnSpMkLst>
        </pc:cxnChg>
        <pc:cxnChg chg="add mod">
          <ac:chgData name="Morrison Cabonilas" userId="7fe86791-0a19-4f98-b6fc-667c2a7dbd6b" providerId="ADAL" clId="{C5609D48-3F55-423E-B41D-F4C6A194C98E}" dt="2022-06-29T14:08:57.863" v="26160" actId="14100"/>
          <ac:cxnSpMkLst>
            <pc:docMk/>
            <pc:sldMk cId="3532461592" sldId="595"/>
            <ac:cxnSpMk id="6" creationId="{609417AC-E9E0-2234-2382-DD581CF17E96}"/>
          </ac:cxnSpMkLst>
        </pc:cxnChg>
        <pc:cxnChg chg="add del">
          <ac:chgData name="Morrison Cabonilas" userId="7fe86791-0a19-4f98-b6fc-667c2a7dbd6b" providerId="ADAL" clId="{C5609D48-3F55-423E-B41D-F4C6A194C98E}" dt="2022-06-29T14:10:04.842" v="26299" actId="11529"/>
          <ac:cxnSpMkLst>
            <pc:docMk/>
            <pc:sldMk cId="3532461592" sldId="595"/>
            <ac:cxnSpMk id="11" creationId="{F7152BBF-4AFF-0C8E-D33A-0C82D819FDEB}"/>
          </ac:cxnSpMkLst>
        </pc:cxnChg>
        <pc:cxnChg chg="add mod">
          <ac:chgData name="Morrison Cabonilas" userId="7fe86791-0a19-4f98-b6fc-667c2a7dbd6b" providerId="ADAL" clId="{C5609D48-3F55-423E-B41D-F4C6A194C98E}" dt="2022-06-29T14:10:14.784" v="26304" actId="208"/>
          <ac:cxnSpMkLst>
            <pc:docMk/>
            <pc:sldMk cId="3532461592" sldId="595"/>
            <ac:cxnSpMk id="17" creationId="{7F035B33-D261-44C4-27A3-795D0318DC9E}"/>
          </ac:cxnSpMkLst>
        </pc:cxnChg>
        <pc:cxnChg chg="add del mod">
          <ac:chgData name="Morrison Cabonilas" userId="7fe86791-0a19-4f98-b6fc-667c2a7dbd6b" providerId="ADAL" clId="{C5609D48-3F55-423E-B41D-F4C6A194C98E}" dt="2022-06-29T03:32:35.917" v="15540"/>
          <ac:cxnSpMkLst>
            <pc:docMk/>
            <pc:sldMk cId="3532461592" sldId="595"/>
            <ac:cxnSpMk id="24" creationId="{048BA0C8-61C2-CA3B-E134-FFEA9741AC91}"/>
          </ac:cxnSpMkLst>
        </pc:cxnChg>
        <pc:cxnChg chg="add del mod">
          <ac:chgData name="Morrison Cabonilas" userId="7fe86791-0a19-4f98-b6fc-667c2a7dbd6b" providerId="ADAL" clId="{C5609D48-3F55-423E-B41D-F4C6A194C98E}" dt="2022-06-29T00:25:17.048" v="9972" actId="478"/>
          <ac:cxnSpMkLst>
            <pc:docMk/>
            <pc:sldMk cId="3532461592" sldId="595"/>
            <ac:cxnSpMk id="25" creationId="{A7C969F2-26A8-DD4C-0016-FB34F687C17B}"/>
          </ac:cxnSpMkLst>
        </pc:cxnChg>
      </pc:sldChg>
      <pc:sldChg chg="addSp delSp modSp add mod modNotesTx">
        <pc:chgData name="Morrison Cabonilas" userId="7fe86791-0a19-4f98-b6fc-667c2a7dbd6b" providerId="ADAL" clId="{C5609D48-3F55-423E-B41D-F4C6A194C98E}" dt="2022-06-29T14:12:11.349" v="26494" actId="113"/>
        <pc:sldMkLst>
          <pc:docMk/>
          <pc:sldMk cId="1475028984" sldId="596"/>
        </pc:sldMkLst>
        <pc:spChg chg="mod">
          <ac:chgData name="Morrison Cabonilas" userId="7fe86791-0a19-4f98-b6fc-667c2a7dbd6b" providerId="ADAL" clId="{C5609D48-3F55-423E-B41D-F4C6A194C98E}" dt="2022-06-29T13:45:20.318" v="25025" actId="20577"/>
          <ac:spMkLst>
            <pc:docMk/>
            <pc:sldMk cId="1475028984" sldId="596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0:42:49.584" v="10297" actId="14100"/>
          <ac:spMkLst>
            <pc:docMk/>
            <pc:sldMk cId="1475028984" sldId="596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12:11.349" v="26494" actId="113"/>
          <ac:spMkLst>
            <pc:docMk/>
            <pc:sldMk cId="1475028984" sldId="596"/>
            <ac:spMk id="19" creationId="{9370F35E-BCFB-71B9-F3E0-08B5E58BA68C}"/>
          </ac:spMkLst>
        </pc:spChg>
        <pc:spChg chg="mod">
          <ac:chgData name="Morrison Cabonilas" userId="7fe86791-0a19-4f98-b6fc-667c2a7dbd6b" providerId="ADAL" clId="{C5609D48-3F55-423E-B41D-F4C6A194C98E}" dt="2022-06-29T00:38:14.540" v="10099" actId="1076"/>
          <ac:spMkLst>
            <pc:docMk/>
            <pc:sldMk cId="1475028984" sldId="596"/>
            <ac:spMk id="29" creationId="{987561EB-DC8A-DAA2-6638-CB316D28C393}"/>
          </ac:spMkLst>
        </pc:spChg>
        <pc:spChg chg="mod">
          <ac:chgData name="Morrison Cabonilas" userId="7fe86791-0a19-4f98-b6fc-667c2a7dbd6b" providerId="ADAL" clId="{C5609D48-3F55-423E-B41D-F4C6A194C98E}" dt="2022-06-29T00:42:50.637" v="10298" actId="14100"/>
          <ac:spMkLst>
            <pc:docMk/>
            <pc:sldMk cId="1475028984" sldId="596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0:38:17.777" v="10100" actId="1076"/>
          <ac:spMkLst>
            <pc:docMk/>
            <pc:sldMk cId="1475028984" sldId="596"/>
            <ac:spMk id="32" creationId="{7E73EBB7-74A8-6B9D-6CAB-538DC8E505B2}"/>
          </ac:spMkLst>
        </pc:spChg>
        <pc:spChg chg="mod">
          <ac:chgData name="Morrison Cabonilas" userId="7fe86791-0a19-4f98-b6fc-667c2a7dbd6b" providerId="ADAL" clId="{C5609D48-3F55-423E-B41D-F4C6A194C98E}" dt="2022-06-29T00:38:27.022" v="10103" actId="14100"/>
          <ac:spMkLst>
            <pc:docMk/>
            <pc:sldMk cId="1475028984" sldId="596"/>
            <ac:spMk id="33" creationId="{88D86F03-3025-6C3E-C345-07BA696E5057}"/>
          </ac:spMkLst>
        </pc:spChg>
        <pc:spChg chg="del">
          <ac:chgData name="Morrison Cabonilas" userId="7fe86791-0a19-4f98-b6fc-667c2a7dbd6b" providerId="ADAL" clId="{C5609D48-3F55-423E-B41D-F4C6A194C98E}" dt="2022-06-29T00:38:28.104" v="10104" actId="478"/>
          <ac:spMkLst>
            <pc:docMk/>
            <pc:sldMk cId="1475028984" sldId="596"/>
            <ac:spMk id="35" creationId="{5EA8810C-8513-CDD6-86F3-B7A6BF1FF0CF}"/>
          </ac:spMkLst>
        </pc:spChg>
        <pc:spChg chg="mod">
          <ac:chgData name="Morrison Cabonilas" userId="7fe86791-0a19-4f98-b6fc-667c2a7dbd6b" providerId="ADAL" clId="{C5609D48-3F55-423E-B41D-F4C6A194C98E}" dt="2022-06-29T00:39:58.818" v="10141" actId="20577"/>
          <ac:spMkLst>
            <pc:docMk/>
            <pc:sldMk cId="1475028984" sldId="596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0:38:11.258" v="10098" actId="14100"/>
          <ac:spMkLst>
            <pc:docMk/>
            <pc:sldMk cId="1475028984" sldId="596"/>
            <ac:spMk id="48" creationId="{97AA6186-48E0-52AB-0810-F20F4A0B0BBB}"/>
          </ac:spMkLst>
        </pc:spChg>
        <pc:graphicFrameChg chg="modGraphic">
          <ac:chgData name="Morrison Cabonilas" userId="7fe86791-0a19-4f98-b6fc-667c2a7dbd6b" providerId="ADAL" clId="{C5609D48-3F55-423E-B41D-F4C6A194C98E}" dt="2022-06-29T01:51:46.579" v="11992" actId="2711"/>
          <ac:graphicFrameMkLst>
            <pc:docMk/>
            <pc:sldMk cId="1475028984" sldId="596"/>
            <ac:graphicFrameMk id="21" creationId="{A6534834-0598-F68D-E0DC-8D9656CD30E0}"/>
          </ac:graphicFrameMkLst>
        </pc:graphicFrameChg>
        <pc:picChg chg="add mod ord">
          <ac:chgData name="Morrison Cabonilas" userId="7fe86791-0a19-4f98-b6fc-667c2a7dbd6b" providerId="ADAL" clId="{C5609D48-3F55-423E-B41D-F4C6A194C98E}" dt="2022-06-29T12:34:25.816" v="21504" actId="1440"/>
          <ac:picMkLst>
            <pc:docMk/>
            <pc:sldMk cId="1475028984" sldId="596"/>
            <ac:picMk id="4" creationId="{D9C7999F-2FDE-DFF5-5206-6D8D8DA03808}"/>
          </ac:picMkLst>
        </pc:picChg>
        <pc:picChg chg="mod modCrop">
          <ac:chgData name="Morrison Cabonilas" userId="7fe86791-0a19-4f98-b6fc-667c2a7dbd6b" providerId="ADAL" clId="{C5609D48-3F55-423E-B41D-F4C6A194C98E}" dt="2022-06-29T12:34:25.816" v="21504" actId="1440"/>
          <ac:picMkLst>
            <pc:docMk/>
            <pc:sldMk cId="1475028984" sldId="596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9T00:36:33.197" v="10069" actId="478"/>
          <ac:picMkLst>
            <pc:docMk/>
            <pc:sldMk cId="1475028984" sldId="596"/>
            <ac:picMk id="12" creationId="{A0924211-C9A6-2ADA-E142-BE99343C6BFC}"/>
          </ac:picMkLst>
        </pc:picChg>
        <pc:cxnChg chg="mod">
          <ac:chgData name="Morrison Cabonilas" userId="7fe86791-0a19-4f98-b6fc-667c2a7dbd6b" providerId="ADAL" clId="{C5609D48-3F55-423E-B41D-F4C6A194C98E}" dt="2022-06-29T00:42:49.584" v="10297" actId="14100"/>
          <ac:cxnSpMkLst>
            <pc:docMk/>
            <pc:sldMk cId="1475028984" sldId="596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37:32.253" v="11570" actId="14100"/>
          <ac:cxnSpMkLst>
            <pc:docMk/>
            <pc:sldMk cId="1475028984" sldId="596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0:38:11.258" v="10098" actId="14100"/>
          <ac:cxnSpMkLst>
            <pc:docMk/>
            <pc:sldMk cId="1475028984" sldId="596"/>
            <ac:cxnSpMk id="38" creationId="{B4FDE1DC-CF8F-5D0A-C364-748D9E84C1C5}"/>
          </ac:cxnSpMkLst>
        </pc:cxnChg>
      </pc:sldChg>
      <pc:sldChg chg="delSp new del mod">
        <pc:chgData name="Morrison Cabonilas" userId="7fe86791-0a19-4f98-b6fc-667c2a7dbd6b" providerId="ADAL" clId="{C5609D48-3F55-423E-B41D-F4C6A194C98E}" dt="2022-06-28T16:23:04.652" v="9958" actId="47"/>
        <pc:sldMkLst>
          <pc:docMk/>
          <pc:sldMk cId="3137292436" sldId="596"/>
        </pc:sldMkLst>
        <pc:spChg chg="del">
          <ac:chgData name="Morrison Cabonilas" userId="7fe86791-0a19-4f98-b6fc-667c2a7dbd6b" providerId="ADAL" clId="{C5609D48-3F55-423E-B41D-F4C6A194C98E}" dt="2022-06-28T16:23:03.824" v="9957" actId="478"/>
          <ac:spMkLst>
            <pc:docMk/>
            <pc:sldMk cId="3137292436" sldId="596"/>
            <ac:spMk id="2" creationId="{63861102-4D88-0527-F04D-6BA5FBFF708A}"/>
          </ac:spMkLst>
        </pc:spChg>
      </pc:sldChg>
      <pc:sldChg chg="addSp delSp modSp new mod">
        <pc:chgData name="Morrison Cabonilas" userId="7fe86791-0a19-4f98-b6fc-667c2a7dbd6b" providerId="ADAL" clId="{C5609D48-3F55-423E-B41D-F4C6A194C98E}" dt="2022-06-29T14:14:03.948" v="26846" actId="113"/>
        <pc:sldMkLst>
          <pc:docMk/>
          <pc:sldMk cId="1945895272" sldId="597"/>
        </pc:sldMkLst>
        <pc:spChg chg="del">
          <ac:chgData name="Morrison Cabonilas" userId="7fe86791-0a19-4f98-b6fc-667c2a7dbd6b" providerId="ADAL" clId="{C5609D48-3F55-423E-B41D-F4C6A194C98E}" dt="2022-06-29T00:45:23.984" v="10383" actId="478"/>
          <ac:spMkLst>
            <pc:docMk/>
            <pc:sldMk cId="1945895272" sldId="597"/>
            <ac:spMk id="2" creationId="{14B0D0DD-508F-1F49-754F-8DCF5AFCDFF6}"/>
          </ac:spMkLst>
        </pc:spChg>
        <pc:spChg chg="add mod">
          <ac:chgData name="Morrison Cabonilas" userId="7fe86791-0a19-4f98-b6fc-667c2a7dbd6b" providerId="ADAL" clId="{C5609D48-3F55-423E-B41D-F4C6A194C98E}" dt="2022-06-29T01:08:43.061" v="10676" actId="1076"/>
          <ac:spMkLst>
            <pc:docMk/>
            <pc:sldMk cId="1945895272" sldId="597"/>
            <ac:spMk id="7" creationId="{B6555CAF-50AC-F4A9-489C-67BD2B7F9B41}"/>
          </ac:spMkLst>
        </pc:spChg>
        <pc:spChg chg="add mod">
          <ac:chgData name="Morrison Cabonilas" userId="7fe86791-0a19-4f98-b6fc-667c2a7dbd6b" providerId="ADAL" clId="{C5609D48-3F55-423E-B41D-F4C6A194C98E}" dt="2022-06-29T01:08:43.061" v="10676" actId="1076"/>
          <ac:spMkLst>
            <pc:docMk/>
            <pc:sldMk cId="1945895272" sldId="597"/>
            <ac:spMk id="8" creationId="{9F772C3D-7C0B-5DC2-D3AB-9DEADAF04005}"/>
          </ac:spMkLst>
        </pc:spChg>
        <pc:spChg chg="add del mod">
          <ac:chgData name="Morrison Cabonilas" userId="7fe86791-0a19-4f98-b6fc-667c2a7dbd6b" providerId="ADAL" clId="{C5609D48-3F55-423E-B41D-F4C6A194C98E}" dt="2022-06-29T11:59:29.285" v="19664"/>
          <ac:spMkLst>
            <pc:docMk/>
            <pc:sldMk cId="1945895272" sldId="597"/>
            <ac:spMk id="9" creationId="{5DE39B16-3E3D-D1CA-5DD7-0DA4FFB524C7}"/>
          </ac:spMkLst>
        </pc:spChg>
        <pc:spChg chg="add mod">
          <ac:chgData name="Morrison Cabonilas" userId="7fe86791-0a19-4f98-b6fc-667c2a7dbd6b" providerId="ADAL" clId="{C5609D48-3F55-423E-B41D-F4C6A194C98E}" dt="2022-06-29T11:59:38.479" v="19667" actId="1076"/>
          <ac:spMkLst>
            <pc:docMk/>
            <pc:sldMk cId="1945895272" sldId="597"/>
            <ac:spMk id="10" creationId="{26557EF5-413B-2EC2-4244-DBEED1E139E0}"/>
          </ac:spMkLst>
        </pc:spChg>
        <pc:spChg chg="add del mod">
          <ac:chgData name="Morrison Cabonilas" userId="7fe86791-0a19-4f98-b6fc-667c2a7dbd6b" providerId="ADAL" clId="{C5609D48-3F55-423E-B41D-F4C6A194C98E}" dt="2022-06-29T01:08:38.665" v="10674" actId="478"/>
          <ac:spMkLst>
            <pc:docMk/>
            <pc:sldMk cId="1945895272" sldId="597"/>
            <ac:spMk id="10" creationId="{A4EA5C9D-1D56-049A-473C-78BB8FC0C072}"/>
          </ac:spMkLst>
        </pc:spChg>
        <pc:spChg chg="add mod">
          <ac:chgData name="Morrison Cabonilas" userId="7fe86791-0a19-4f98-b6fc-667c2a7dbd6b" providerId="ADAL" clId="{C5609D48-3F55-423E-B41D-F4C6A194C98E}" dt="2022-06-29T14:14:03.948" v="26846" actId="113"/>
          <ac:spMkLst>
            <pc:docMk/>
            <pc:sldMk cId="1945895272" sldId="597"/>
            <ac:spMk id="11" creationId="{1152E008-B5FF-3D2A-E0DD-C504A8783FCD}"/>
          </ac:spMkLst>
        </pc:spChg>
        <pc:picChg chg="add mod">
          <ac:chgData name="Morrison Cabonilas" userId="7fe86791-0a19-4f98-b6fc-667c2a7dbd6b" providerId="ADAL" clId="{C5609D48-3F55-423E-B41D-F4C6A194C98E}" dt="2022-06-29T12:34:16.971" v="21501" actId="1440"/>
          <ac:picMkLst>
            <pc:docMk/>
            <pc:sldMk cId="1945895272" sldId="597"/>
            <ac:picMk id="4" creationId="{3491AB49-0C23-8AB7-481E-F7B582CFF5AF}"/>
          </ac:picMkLst>
        </pc:picChg>
        <pc:picChg chg="add mod">
          <ac:chgData name="Morrison Cabonilas" userId="7fe86791-0a19-4f98-b6fc-667c2a7dbd6b" providerId="ADAL" clId="{C5609D48-3F55-423E-B41D-F4C6A194C98E}" dt="2022-06-29T12:34:16.971" v="21501" actId="1440"/>
          <ac:picMkLst>
            <pc:docMk/>
            <pc:sldMk cId="1945895272" sldId="597"/>
            <ac:picMk id="6" creationId="{99135FAD-39F6-ACA7-EDF0-919CC3F286CD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4:14:22.442" v="26906" actId="20577"/>
        <pc:sldMkLst>
          <pc:docMk/>
          <pc:sldMk cId="1554700656" sldId="598"/>
        </pc:sldMkLst>
        <pc:spChg chg="mod">
          <ac:chgData name="Morrison Cabonilas" userId="7fe86791-0a19-4f98-b6fc-667c2a7dbd6b" providerId="ADAL" clId="{C5609D48-3F55-423E-B41D-F4C6A194C98E}" dt="2022-06-29T13:45:26.127" v="25027" actId="20577"/>
          <ac:spMkLst>
            <pc:docMk/>
            <pc:sldMk cId="1554700656" sldId="598"/>
            <ac:spMk id="2" creationId="{0415DC42-7DA5-9FDA-B3A6-F9A91BD0B390}"/>
          </ac:spMkLst>
        </pc:spChg>
        <pc:spChg chg="add mod">
          <ac:chgData name="Morrison Cabonilas" userId="7fe86791-0a19-4f98-b6fc-667c2a7dbd6b" providerId="ADAL" clId="{C5609D48-3F55-423E-B41D-F4C6A194C98E}" dt="2022-06-29T14:14:22.442" v="26906" actId="20577"/>
          <ac:spMkLst>
            <pc:docMk/>
            <pc:sldMk cId="1554700656" sldId="598"/>
            <ac:spMk id="18" creationId="{EE701B61-70B1-2630-C224-C532E86171BC}"/>
          </ac:spMkLst>
        </pc:spChg>
        <pc:spChg chg="add mod">
          <ac:chgData name="Morrison Cabonilas" userId="7fe86791-0a19-4f98-b6fc-667c2a7dbd6b" providerId="ADAL" clId="{C5609D48-3F55-423E-B41D-F4C6A194C98E}" dt="2022-06-29T00:57:55.162" v="10475" actId="14100"/>
          <ac:spMkLst>
            <pc:docMk/>
            <pc:sldMk cId="1554700656" sldId="598"/>
            <ac:spMk id="22" creationId="{3AB6D762-0652-D8E2-DE7D-335809C354B7}"/>
          </ac:spMkLst>
        </pc:spChg>
        <pc:spChg chg="del mod">
          <ac:chgData name="Morrison Cabonilas" userId="7fe86791-0a19-4f98-b6fc-667c2a7dbd6b" providerId="ADAL" clId="{C5609D48-3F55-423E-B41D-F4C6A194C98E}" dt="2022-06-29T00:57:38.021" v="10469" actId="478"/>
          <ac:spMkLst>
            <pc:docMk/>
            <pc:sldMk cId="1554700656" sldId="598"/>
            <ac:spMk id="29" creationId="{987561EB-DC8A-DAA2-6638-CB316D28C393}"/>
          </ac:spMkLst>
        </pc:spChg>
        <pc:spChg chg="mod">
          <ac:chgData name="Morrison Cabonilas" userId="7fe86791-0a19-4f98-b6fc-667c2a7dbd6b" providerId="ADAL" clId="{C5609D48-3F55-423E-B41D-F4C6A194C98E}" dt="2022-06-29T00:57:45.951" v="10472" actId="14100"/>
          <ac:spMkLst>
            <pc:docMk/>
            <pc:sldMk cId="1554700656" sldId="598"/>
            <ac:spMk id="32" creationId="{7E73EBB7-74A8-6B9D-6CAB-538DC8E505B2}"/>
          </ac:spMkLst>
        </pc:spChg>
        <pc:spChg chg="del">
          <ac:chgData name="Morrison Cabonilas" userId="7fe86791-0a19-4f98-b6fc-667c2a7dbd6b" providerId="ADAL" clId="{C5609D48-3F55-423E-B41D-F4C6A194C98E}" dt="2022-06-29T00:57:38.533" v="10470" actId="478"/>
          <ac:spMkLst>
            <pc:docMk/>
            <pc:sldMk cId="1554700656" sldId="598"/>
            <ac:spMk id="33" creationId="{88D86F03-3025-6C3E-C345-07BA696E5057}"/>
          </ac:spMkLst>
        </pc:spChg>
        <pc:spChg chg="mod">
          <ac:chgData name="Morrison Cabonilas" userId="7fe86791-0a19-4f98-b6fc-667c2a7dbd6b" providerId="ADAL" clId="{C5609D48-3F55-423E-B41D-F4C6A194C98E}" dt="2022-06-29T00:58:25.747" v="10570" actId="20577"/>
          <ac:spMkLst>
            <pc:docMk/>
            <pc:sldMk cId="1554700656" sldId="598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0:57:34.093" v="10467" actId="1076"/>
          <ac:spMkLst>
            <pc:docMk/>
            <pc:sldMk cId="1554700656" sldId="598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1:18:02.690" v="10922" actId="20577"/>
          <ac:graphicFrameMkLst>
            <pc:docMk/>
            <pc:sldMk cId="1554700656" sldId="598"/>
            <ac:graphicFrameMk id="21" creationId="{A6534834-0598-F68D-E0DC-8D9656CD30E0}"/>
          </ac:graphicFrameMkLst>
        </pc:graphicFrameChg>
        <pc:picChg chg="del">
          <ac:chgData name="Morrison Cabonilas" userId="7fe86791-0a19-4f98-b6fc-667c2a7dbd6b" providerId="ADAL" clId="{C5609D48-3F55-423E-B41D-F4C6A194C98E}" dt="2022-06-29T00:55:05.266" v="10425" actId="478"/>
          <ac:picMkLst>
            <pc:docMk/>
            <pc:sldMk cId="1554700656" sldId="598"/>
            <ac:picMk id="4" creationId="{D9C7999F-2FDE-DFF5-5206-6D8D8DA03808}"/>
          </ac:picMkLst>
        </pc:picChg>
        <pc:picChg chg="add mod ord">
          <ac:chgData name="Morrison Cabonilas" userId="7fe86791-0a19-4f98-b6fc-667c2a7dbd6b" providerId="ADAL" clId="{C5609D48-3F55-423E-B41D-F4C6A194C98E}" dt="2022-06-29T12:34:15.080" v="21500" actId="1440"/>
          <ac:picMkLst>
            <pc:docMk/>
            <pc:sldMk cId="1554700656" sldId="598"/>
            <ac:picMk id="6" creationId="{FEEE7945-6DD8-A683-B0AC-B2123E79AD34}"/>
          </ac:picMkLst>
        </pc:picChg>
        <pc:picChg chg="mod modCrop">
          <ac:chgData name="Morrison Cabonilas" userId="7fe86791-0a19-4f98-b6fc-667c2a7dbd6b" providerId="ADAL" clId="{C5609D48-3F55-423E-B41D-F4C6A194C98E}" dt="2022-06-29T12:34:15.080" v="21500" actId="1440"/>
          <ac:picMkLst>
            <pc:docMk/>
            <pc:sldMk cId="1554700656" sldId="598"/>
            <ac:picMk id="8" creationId="{4FDCD78E-664D-73C0-2E77-B3122E5B459A}"/>
          </ac:picMkLst>
        </pc:picChg>
        <pc:cxnChg chg="mod">
          <ac:chgData name="Morrison Cabonilas" userId="7fe86791-0a19-4f98-b6fc-667c2a7dbd6b" providerId="ADAL" clId="{C5609D48-3F55-423E-B41D-F4C6A194C98E}" dt="2022-06-29T00:58:23.052" v="10565" actId="20577"/>
          <ac:cxnSpMkLst>
            <pc:docMk/>
            <pc:sldMk cId="1554700656" sldId="598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37:29.940" v="11569" actId="14100"/>
          <ac:cxnSpMkLst>
            <pc:docMk/>
            <pc:sldMk cId="1554700656" sldId="598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0:57:34.093" v="10467" actId="1076"/>
          <ac:cxnSpMkLst>
            <pc:docMk/>
            <pc:sldMk cId="1554700656" sldId="598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14:54.387" v="26993" actId="3626"/>
        <pc:sldMkLst>
          <pc:docMk/>
          <pc:sldMk cId="3748722887" sldId="599"/>
        </pc:sldMkLst>
        <pc:spChg chg="del">
          <ac:chgData name="Morrison Cabonilas" userId="7fe86791-0a19-4f98-b6fc-667c2a7dbd6b" providerId="ADAL" clId="{C5609D48-3F55-423E-B41D-F4C6A194C98E}" dt="2022-06-29T00:59:53.302" v="10614" actId="478"/>
          <ac:spMkLst>
            <pc:docMk/>
            <pc:sldMk cId="3748722887" sldId="599"/>
            <ac:spMk id="2" creationId="{526FA87D-FA9A-2944-E1D7-45234F85B77F}"/>
          </ac:spMkLst>
        </pc:spChg>
        <pc:spChg chg="add mod">
          <ac:chgData name="Morrison Cabonilas" userId="7fe86791-0a19-4f98-b6fc-667c2a7dbd6b" providerId="ADAL" clId="{C5609D48-3F55-423E-B41D-F4C6A194C98E}" dt="2022-06-29T11:59:54.096" v="19679" actId="207"/>
          <ac:spMkLst>
            <pc:docMk/>
            <pc:sldMk cId="3748722887" sldId="599"/>
            <ac:spMk id="2" creationId="{6AD4A5FF-0F6B-FF42-D74C-291CE7FF622E}"/>
          </ac:spMkLst>
        </pc:spChg>
        <pc:spChg chg="add mod">
          <ac:chgData name="Morrison Cabonilas" userId="7fe86791-0a19-4f98-b6fc-667c2a7dbd6b" providerId="ADAL" clId="{C5609D48-3F55-423E-B41D-F4C6A194C98E}" dt="2022-06-29T01:08:57.944" v="10682" actId="1076"/>
          <ac:spMkLst>
            <pc:docMk/>
            <pc:sldMk cId="3748722887" sldId="599"/>
            <ac:spMk id="6" creationId="{AF188B14-B9FB-938A-3B0C-724DDD17EEBE}"/>
          </ac:spMkLst>
        </pc:spChg>
        <pc:spChg chg="add mod">
          <ac:chgData name="Morrison Cabonilas" userId="7fe86791-0a19-4f98-b6fc-667c2a7dbd6b" providerId="ADAL" clId="{C5609D48-3F55-423E-B41D-F4C6A194C98E}" dt="2022-06-29T01:08:57.944" v="10682" actId="1076"/>
          <ac:spMkLst>
            <pc:docMk/>
            <pc:sldMk cId="3748722887" sldId="599"/>
            <ac:spMk id="7" creationId="{02018B34-A722-A7FA-D9B2-F1A4A2E4A266}"/>
          </ac:spMkLst>
        </pc:spChg>
        <pc:spChg chg="add mod">
          <ac:chgData name="Morrison Cabonilas" userId="7fe86791-0a19-4f98-b6fc-667c2a7dbd6b" providerId="ADAL" clId="{C5609D48-3F55-423E-B41D-F4C6A194C98E}" dt="2022-06-29T11:59:55.957" v="19680" actId="1076"/>
          <ac:spMkLst>
            <pc:docMk/>
            <pc:sldMk cId="3748722887" sldId="599"/>
            <ac:spMk id="8" creationId="{3F12F2DD-B7CF-ABF6-BB64-5FE15B1CDDC4}"/>
          </ac:spMkLst>
        </pc:spChg>
        <pc:spChg chg="add mod">
          <ac:chgData name="Morrison Cabonilas" userId="7fe86791-0a19-4f98-b6fc-667c2a7dbd6b" providerId="ADAL" clId="{C5609D48-3F55-423E-B41D-F4C6A194C98E}" dt="2022-06-29T14:14:54.387" v="26993" actId="3626"/>
          <ac:spMkLst>
            <pc:docMk/>
            <pc:sldMk cId="3748722887" sldId="599"/>
            <ac:spMk id="10" creationId="{8D10616F-557B-B53B-9A67-2378C877CC7C}"/>
          </ac:spMkLst>
        </pc:spChg>
        <pc:picChg chg="add mod">
          <ac:chgData name="Morrison Cabonilas" userId="7fe86791-0a19-4f98-b6fc-667c2a7dbd6b" providerId="ADAL" clId="{C5609D48-3F55-423E-B41D-F4C6A194C98E}" dt="2022-06-29T12:34:12.910" v="21499" actId="1440"/>
          <ac:picMkLst>
            <pc:docMk/>
            <pc:sldMk cId="3748722887" sldId="599"/>
            <ac:picMk id="3" creationId="{BBBEC80D-81BB-E12B-1394-E04BBE658EF5}"/>
          </ac:picMkLst>
        </pc:picChg>
        <pc:picChg chg="add del mod">
          <ac:chgData name="Morrison Cabonilas" userId="7fe86791-0a19-4f98-b6fc-667c2a7dbd6b" providerId="ADAL" clId="{C5609D48-3F55-423E-B41D-F4C6A194C98E}" dt="2022-06-29T01:09:01.967" v="10683" actId="21"/>
          <ac:picMkLst>
            <pc:docMk/>
            <pc:sldMk cId="3748722887" sldId="599"/>
            <ac:picMk id="5" creationId="{E72B92DC-2E03-0E93-5867-9791AAC3ADED}"/>
          </ac:picMkLst>
        </pc:picChg>
        <pc:picChg chg="add mod">
          <ac:chgData name="Morrison Cabonilas" userId="7fe86791-0a19-4f98-b6fc-667c2a7dbd6b" providerId="ADAL" clId="{C5609D48-3F55-423E-B41D-F4C6A194C98E}" dt="2022-06-29T12:34:12.910" v="21499" actId="1440"/>
          <ac:picMkLst>
            <pc:docMk/>
            <pc:sldMk cId="3748722887" sldId="599"/>
            <ac:picMk id="9" creationId="{6CF390BD-B079-37AC-4439-E630BFE61FAB}"/>
          </ac:picMkLst>
        </pc:picChg>
      </pc:sldChg>
      <pc:sldChg chg="addSp delSp modSp new mod">
        <pc:chgData name="Morrison Cabonilas" userId="7fe86791-0a19-4f98-b6fc-667c2a7dbd6b" providerId="ADAL" clId="{C5609D48-3F55-423E-B41D-F4C6A194C98E}" dt="2022-06-29T14:01:34.440" v="25757" actId="1440"/>
        <pc:sldMkLst>
          <pc:docMk/>
          <pc:sldMk cId="2023965750" sldId="600"/>
        </pc:sldMkLst>
        <pc:spChg chg="del">
          <ac:chgData name="Morrison Cabonilas" userId="7fe86791-0a19-4f98-b6fc-667c2a7dbd6b" providerId="ADAL" clId="{C5609D48-3F55-423E-B41D-F4C6A194C98E}" dt="2022-06-29T01:02:07.799" v="10616" actId="478"/>
          <ac:spMkLst>
            <pc:docMk/>
            <pc:sldMk cId="2023965750" sldId="600"/>
            <ac:spMk id="2" creationId="{88E59A6F-BB54-FE1B-0C00-A5027C89234C}"/>
          </ac:spMkLst>
        </pc:spChg>
        <pc:spChg chg="add del mod">
          <ac:chgData name="Morrison Cabonilas" userId="7fe86791-0a19-4f98-b6fc-667c2a7dbd6b" providerId="ADAL" clId="{C5609D48-3F55-423E-B41D-F4C6A194C98E}" dt="2022-06-29T14:00:59.885" v="25748" actId="478"/>
          <ac:spMkLst>
            <pc:docMk/>
            <pc:sldMk cId="2023965750" sldId="600"/>
            <ac:spMk id="2" creationId="{E32F3D77-1866-F3E2-F19D-CDF829E26712}"/>
          </ac:spMkLst>
        </pc:spChg>
        <pc:spChg chg="add del mod">
          <ac:chgData name="Morrison Cabonilas" userId="7fe86791-0a19-4f98-b6fc-667c2a7dbd6b" providerId="ADAL" clId="{C5609D48-3F55-423E-B41D-F4C6A194C98E}" dt="2022-06-29T14:00:59.647" v="25747" actId="478"/>
          <ac:spMkLst>
            <pc:docMk/>
            <pc:sldMk cId="2023965750" sldId="600"/>
            <ac:spMk id="4" creationId="{1865BE53-B301-4EC9-02BE-202A9B3ED55F}"/>
          </ac:spMkLst>
        </pc:spChg>
        <pc:spChg chg="add mod">
          <ac:chgData name="Morrison Cabonilas" userId="7fe86791-0a19-4f98-b6fc-667c2a7dbd6b" providerId="ADAL" clId="{C5609D48-3F55-423E-B41D-F4C6A194C98E}" dt="2022-06-29T14:01:27.286" v="25755" actId="1076"/>
          <ac:spMkLst>
            <pc:docMk/>
            <pc:sldMk cId="2023965750" sldId="600"/>
            <ac:spMk id="8" creationId="{F2A3CFC0-142E-3356-624E-4E5123077E4D}"/>
          </ac:spMkLst>
        </pc:spChg>
        <pc:spChg chg="add mod">
          <ac:chgData name="Morrison Cabonilas" userId="7fe86791-0a19-4f98-b6fc-667c2a7dbd6b" providerId="ADAL" clId="{C5609D48-3F55-423E-B41D-F4C6A194C98E}" dt="2022-06-29T14:01:27.286" v="25755" actId="1076"/>
          <ac:spMkLst>
            <pc:docMk/>
            <pc:sldMk cId="2023965750" sldId="600"/>
            <ac:spMk id="9" creationId="{AF16A3AC-4DE4-4FC0-9850-5CD930512ECB}"/>
          </ac:spMkLst>
        </pc:spChg>
        <pc:spChg chg="add del mod">
          <ac:chgData name="Morrison Cabonilas" userId="7fe86791-0a19-4f98-b6fc-667c2a7dbd6b" providerId="ADAL" clId="{C5609D48-3F55-423E-B41D-F4C6A194C98E}" dt="2022-06-29T11:50:30.373" v="19310" actId="478"/>
          <ac:spMkLst>
            <pc:docMk/>
            <pc:sldMk cId="2023965750" sldId="600"/>
            <ac:spMk id="10" creationId="{9E3D7874-0C8B-77FF-0349-08A0D3E2E8FF}"/>
          </ac:spMkLst>
        </pc:spChg>
        <pc:spChg chg="add del mod">
          <ac:chgData name="Morrison Cabonilas" userId="7fe86791-0a19-4f98-b6fc-667c2a7dbd6b" providerId="ADAL" clId="{C5609D48-3F55-423E-B41D-F4C6A194C98E}" dt="2022-06-29T11:57:27.805" v="19644"/>
          <ac:spMkLst>
            <pc:docMk/>
            <pc:sldMk cId="2023965750" sldId="600"/>
            <ac:spMk id="11" creationId="{3F5A9FDE-BC34-1C7C-2A21-3B42114F2948}"/>
          </ac:spMkLst>
        </pc:spChg>
        <pc:spChg chg="add mod">
          <ac:chgData name="Morrison Cabonilas" userId="7fe86791-0a19-4f98-b6fc-667c2a7dbd6b" providerId="ADAL" clId="{C5609D48-3F55-423E-B41D-F4C6A194C98E}" dt="2022-06-29T13:58:54.995" v="25735" actId="20577"/>
          <ac:spMkLst>
            <pc:docMk/>
            <pc:sldMk cId="2023965750" sldId="600"/>
            <ac:spMk id="16" creationId="{5D16BFA6-F179-B11A-705B-667B5AEE195F}"/>
          </ac:spMkLst>
        </pc:spChg>
        <pc:picChg chg="add del mod">
          <ac:chgData name="Morrison Cabonilas" userId="7fe86791-0a19-4f98-b6fc-667c2a7dbd6b" providerId="ADAL" clId="{C5609D48-3F55-423E-B41D-F4C6A194C98E}" dt="2022-06-29T11:50:06.256" v="19306" actId="21"/>
          <ac:picMkLst>
            <pc:docMk/>
            <pc:sldMk cId="2023965750" sldId="600"/>
            <ac:picMk id="3" creationId="{D64BE16E-765F-3F80-2DAF-6AD84622B0C0}"/>
          </ac:picMkLst>
        </pc:picChg>
        <pc:picChg chg="add del mod">
          <ac:chgData name="Morrison Cabonilas" userId="7fe86791-0a19-4f98-b6fc-667c2a7dbd6b" providerId="ADAL" clId="{C5609D48-3F55-423E-B41D-F4C6A194C98E}" dt="2022-06-29T01:03:51.176" v="10624" actId="21"/>
          <ac:picMkLst>
            <pc:docMk/>
            <pc:sldMk cId="2023965750" sldId="600"/>
            <ac:picMk id="4" creationId="{40286F33-457C-7943-A5E2-F37C8955771F}"/>
          </ac:picMkLst>
        </pc:picChg>
        <pc:picChg chg="add del mod">
          <ac:chgData name="Morrison Cabonilas" userId="7fe86791-0a19-4f98-b6fc-667c2a7dbd6b" providerId="ADAL" clId="{C5609D48-3F55-423E-B41D-F4C6A194C98E}" dt="2022-06-29T14:00:56.191" v="25743" actId="478"/>
          <ac:picMkLst>
            <pc:docMk/>
            <pc:sldMk cId="2023965750" sldId="600"/>
            <ac:picMk id="6" creationId="{7250662C-5AFA-279A-7250-DA8DB2BA1C43}"/>
          </ac:picMkLst>
        </pc:picChg>
        <pc:picChg chg="add mod">
          <ac:chgData name="Morrison Cabonilas" userId="7fe86791-0a19-4f98-b6fc-667c2a7dbd6b" providerId="ADAL" clId="{C5609D48-3F55-423E-B41D-F4C6A194C98E}" dt="2022-06-29T14:01:22.864" v="25753" actId="1076"/>
          <ac:picMkLst>
            <pc:docMk/>
            <pc:sldMk cId="2023965750" sldId="600"/>
            <ac:picMk id="7" creationId="{53B9F994-284C-8C0D-891C-E935A788501B}"/>
          </ac:picMkLst>
        </pc:picChg>
        <pc:picChg chg="add del mod">
          <ac:chgData name="Morrison Cabonilas" userId="7fe86791-0a19-4f98-b6fc-667c2a7dbd6b" providerId="ADAL" clId="{C5609D48-3F55-423E-B41D-F4C6A194C98E}" dt="2022-06-29T13:56:35.583" v="25567" actId="21"/>
          <ac:picMkLst>
            <pc:docMk/>
            <pc:sldMk cId="2023965750" sldId="600"/>
            <ac:picMk id="13" creationId="{06E8A76E-7A87-996E-AD60-645534B1285C}"/>
          </ac:picMkLst>
        </pc:picChg>
        <pc:picChg chg="add mod">
          <ac:chgData name="Morrison Cabonilas" userId="7fe86791-0a19-4f98-b6fc-667c2a7dbd6b" providerId="ADAL" clId="{C5609D48-3F55-423E-B41D-F4C6A194C98E}" dt="2022-06-29T13:57:03.397" v="25570" actId="14100"/>
          <ac:picMkLst>
            <pc:docMk/>
            <pc:sldMk cId="2023965750" sldId="600"/>
            <ac:picMk id="15" creationId="{53820FB3-7258-27F6-3585-3B6A654AD071}"/>
          </ac:picMkLst>
        </pc:picChg>
        <pc:picChg chg="add del">
          <ac:chgData name="Morrison Cabonilas" userId="7fe86791-0a19-4f98-b6fc-667c2a7dbd6b" providerId="ADAL" clId="{C5609D48-3F55-423E-B41D-F4C6A194C98E}" dt="2022-06-29T14:00:58.238" v="25745" actId="22"/>
          <ac:picMkLst>
            <pc:docMk/>
            <pc:sldMk cId="2023965750" sldId="600"/>
            <ac:picMk id="24" creationId="{750DAF52-7645-78BB-F083-B4DB5CEF707B}"/>
          </ac:picMkLst>
        </pc:picChg>
        <pc:picChg chg="add mod">
          <ac:chgData name="Morrison Cabonilas" userId="7fe86791-0a19-4f98-b6fc-667c2a7dbd6b" providerId="ADAL" clId="{C5609D48-3F55-423E-B41D-F4C6A194C98E}" dt="2022-06-29T14:01:34.440" v="25757" actId="1440"/>
          <ac:picMkLst>
            <pc:docMk/>
            <pc:sldMk cId="2023965750" sldId="600"/>
            <ac:picMk id="26" creationId="{B3288854-A1AC-2194-7BA2-285915633F07}"/>
          </ac:picMkLst>
        </pc:picChg>
        <pc:cxnChg chg="add mod">
          <ac:chgData name="Morrison Cabonilas" userId="7fe86791-0a19-4f98-b6fc-667c2a7dbd6b" providerId="ADAL" clId="{C5609D48-3F55-423E-B41D-F4C6A194C98E}" dt="2022-06-29T13:59:05.507" v="25740" actId="208"/>
          <ac:cxnSpMkLst>
            <pc:docMk/>
            <pc:sldMk cId="2023965750" sldId="600"/>
            <ac:cxnSpMk id="18" creationId="{FCA93C9F-7D09-D411-3658-AEBC87D88CB1}"/>
          </ac:cxnSpMkLst>
        </pc:cxnChg>
        <pc:cxnChg chg="add mod">
          <ac:chgData name="Morrison Cabonilas" userId="7fe86791-0a19-4f98-b6fc-667c2a7dbd6b" providerId="ADAL" clId="{C5609D48-3F55-423E-B41D-F4C6A194C98E}" dt="2022-06-29T14:01:25.807" v="25754" actId="14100"/>
          <ac:cxnSpMkLst>
            <pc:docMk/>
            <pc:sldMk cId="2023965750" sldId="600"/>
            <ac:cxnSpMk id="22" creationId="{E35D20E8-50F3-E541-1096-458BD600810B}"/>
          </ac:cxnSpMkLst>
        </pc:cxnChg>
      </pc:sldChg>
      <pc:sldChg chg="addSp delSp modSp new mod ord">
        <pc:chgData name="Morrison Cabonilas" userId="7fe86791-0a19-4f98-b6fc-667c2a7dbd6b" providerId="ADAL" clId="{C5609D48-3F55-423E-B41D-F4C6A194C98E}" dt="2022-06-29T14:13:11.165" v="26717" actId="113"/>
        <pc:sldMkLst>
          <pc:docMk/>
          <pc:sldMk cId="3929144313" sldId="601"/>
        </pc:sldMkLst>
        <pc:spChg chg="del">
          <ac:chgData name="Morrison Cabonilas" userId="7fe86791-0a19-4f98-b6fc-667c2a7dbd6b" providerId="ADAL" clId="{C5609D48-3F55-423E-B41D-F4C6A194C98E}" dt="2022-06-29T01:07:45.865" v="10653" actId="478"/>
          <ac:spMkLst>
            <pc:docMk/>
            <pc:sldMk cId="3929144313" sldId="601"/>
            <ac:spMk id="2" creationId="{BCFA1633-4CDC-8563-51B1-2D573A194783}"/>
          </ac:spMkLst>
        </pc:spChg>
        <pc:spChg chg="add mod">
          <ac:chgData name="Morrison Cabonilas" userId="7fe86791-0a19-4f98-b6fc-667c2a7dbd6b" providerId="ADAL" clId="{C5609D48-3F55-423E-B41D-F4C6A194C98E}" dt="2022-06-29T02:03:19.106" v="12132" actId="1076"/>
          <ac:spMkLst>
            <pc:docMk/>
            <pc:sldMk cId="3929144313" sldId="601"/>
            <ac:spMk id="6" creationId="{C9565346-8CA1-0E81-C571-25305CE5FDAB}"/>
          </ac:spMkLst>
        </pc:spChg>
        <pc:spChg chg="add mod">
          <ac:chgData name="Morrison Cabonilas" userId="7fe86791-0a19-4f98-b6fc-667c2a7dbd6b" providerId="ADAL" clId="{C5609D48-3F55-423E-B41D-F4C6A194C98E}" dt="2022-06-29T02:03:19.106" v="12132" actId="1076"/>
          <ac:spMkLst>
            <pc:docMk/>
            <pc:sldMk cId="3929144313" sldId="601"/>
            <ac:spMk id="7" creationId="{0CC46CCD-EC55-641C-1B8A-1BEAF01B75DF}"/>
          </ac:spMkLst>
        </pc:spChg>
        <pc:spChg chg="add mod">
          <ac:chgData name="Morrison Cabonilas" userId="7fe86791-0a19-4f98-b6fc-667c2a7dbd6b" providerId="ADAL" clId="{C5609D48-3F55-423E-B41D-F4C6A194C98E}" dt="2022-06-29T11:59:34.034" v="19665" actId="1076"/>
          <ac:spMkLst>
            <pc:docMk/>
            <pc:sldMk cId="3929144313" sldId="601"/>
            <ac:spMk id="8" creationId="{5DC90E2F-19E7-9B0A-CC3A-F2DDCD06317B}"/>
          </ac:spMkLst>
        </pc:spChg>
        <pc:spChg chg="add mod">
          <ac:chgData name="Morrison Cabonilas" userId="7fe86791-0a19-4f98-b6fc-667c2a7dbd6b" providerId="ADAL" clId="{C5609D48-3F55-423E-B41D-F4C6A194C98E}" dt="2022-06-29T14:13:11.165" v="26717" actId="113"/>
          <ac:spMkLst>
            <pc:docMk/>
            <pc:sldMk cId="3929144313" sldId="601"/>
            <ac:spMk id="10" creationId="{C119BF3E-B987-B699-89FE-741C6B3EB481}"/>
          </ac:spMkLst>
        </pc:spChg>
        <pc:picChg chg="add del mod">
          <ac:chgData name="Morrison Cabonilas" userId="7fe86791-0a19-4f98-b6fc-667c2a7dbd6b" providerId="ADAL" clId="{C5609D48-3F55-423E-B41D-F4C6A194C98E}" dt="2022-06-29T02:02:32.091" v="12127" actId="478"/>
          <ac:picMkLst>
            <pc:docMk/>
            <pc:sldMk cId="3929144313" sldId="601"/>
            <ac:picMk id="4" creationId="{7495608B-046E-0A5A-9375-DFE3FB0B8D49}"/>
          </ac:picMkLst>
        </pc:picChg>
        <pc:picChg chg="add mod">
          <ac:chgData name="Morrison Cabonilas" userId="7fe86791-0a19-4f98-b6fc-667c2a7dbd6b" providerId="ADAL" clId="{C5609D48-3F55-423E-B41D-F4C6A194C98E}" dt="2022-06-29T12:34:19.013" v="21502" actId="1440"/>
          <ac:picMkLst>
            <pc:docMk/>
            <pc:sldMk cId="3929144313" sldId="601"/>
            <ac:picMk id="5" creationId="{71FC6254-D72B-56DB-CAD9-703009C0DA15}"/>
          </ac:picMkLst>
        </pc:picChg>
        <pc:picChg chg="add mod">
          <ac:chgData name="Morrison Cabonilas" userId="7fe86791-0a19-4f98-b6fc-667c2a7dbd6b" providerId="ADAL" clId="{C5609D48-3F55-423E-B41D-F4C6A194C98E}" dt="2022-06-29T12:34:19.013" v="21502" actId="1440"/>
          <ac:picMkLst>
            <pc:docMk/>
            <pc:sldMk cId="3929144313" sldId="601"/>
            <ac:picMk id="9" creationId="{E633231D-DF1A-6D4A-1744-4D76CAB5186B}"/>
          </ac:picMkLst>
        </pc:picChg>
      </pc:sldChg>
      <pc:sldChg chg="addSp delSp modSp add mod modNotesTx">
        <pc:chgData name="Morrison Cabonilas" userId="7fe86791-0a19-4f98-b6fc-667c2a7dbd6b" providerId="ADAL" clId="{C5609D48-3F55-423E-B41D-F4C6A194C98E}" dt="2022-06-29T14:15:16.973" v="27066" actId="20577"/>
        <pc:sldMkLst>
          <pc:docMk/>
          <pc:sldMk cId="2407462741" sldId="602"/>
        </pc:sldMkLst>
        <pc:spChg chg="mod">
          <ac:chgData name="Morrison Cabonilas" userId="7fe86791-0a19-4f98-b6fc-667c2a7dbd6b" providerId="ADAL" clId="{C5609D48-3F55-423E-B41D-F4C6A194C98E}" dt="2022-06-29T13:45:28.328" v="25029" actId="20577"/>
          <ac:spMkLst>
            <pc:docMk/>
            <pc:sldMk cId="2407462741" sldId="602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1:24:13.976" v="11008" actId="1076"/>
          <ac:spMkLst>
            <pc:docMk/>
            <pc:sldMk cId="2407462741" sldId="602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1:24:13.976" v="11008" actId="1076"/>
          <ac:spMkLst>
            <pc:docMk/>
            <pc:sldMk cId="2407462741" sldId="602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1:24:13.976" v="11008" actId="1076"/>
          <ac:spMkLst>
            <pc:docMk/>
            <pc:sldMk cId="2407462741" sldId="602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15:16.973" v="27066" actId="20577"/>
          <ac:spMkLst>
            <pc:docMk/>
            <pc:sldMk cId="2407462741" sldId="602"/>
            <ac:spMk id="18" creationId="{C09FFB16-EC72-AED9-614C-E3A2CC62AE52}"/>
          </ac:spMkLst>
        </pc:spChg>
        <pc:spChg chg="del">
          <ac:chgData name="Morrison Cabonilas" userId="7fe86791-0a19-4f98-b6fc-667c2a7dbd6b" providerId="ADAL" clId="{C5609D48-3F55-423E-B41D-F4C6A194C98E}" dt="2022-06-29T01:14:24.784" v="10768" actId="478"/>
          <ac:spMkLst>
            <pc:docMk/>
            <pc:sldMk cId="2407462741" sldId="602"/>
            <ac:spMk id="22" creationId="{3AB6D762-0652-D8E2-DE7D-335809C354B7}"/>
          </ac:spMkLst>
        </pc:spChg>
        <pc:spChg chg="mod">
          <ac:chgData name="Morrison Cabonilas" userId="7fe86791-0a19-4f98-b6fc-667c2a7dbd6b" providerId="ADAL" clId="{C5609D48-3F55-423E-B41D-F4C6A194C98E}" dt="2022-06-29T01:24:13.976" v="11008" actId="1076"/>
          <ac:spMkLst>
            <pc:docMk/>
            <pc:sldMk cId="2407462741" sldId="602"/>
            <ac:spMk id="28" creationId="{07D8657E-69E2-60A4-85DA-B5323627D5A5}"/>
          </ac:spMkLst>
        </pc:spChg>
        <pc:spChg chg="add del mod">
          <ac:chgData name="Morrison Cabonilas" userId="7fe86791-0a19-4f98-b6fc-667c2a7dbd6b" providerId="ADAL" clId="{C5609D48-3F55-423E-B41D-F4C6A194C98E}" dt="2022-06-29T01:24:39.153" v="11020" actId="478"/>
          <ac:spMkLst>
            <pc:docMk/>
            <pc:sldMk cId="2407462741" sldId="602"/>
            <ac:spMk id="29" creationId="{EBA692DF-05D3-C77E-F58B-130D5F2E81C9}"/>
          </ac:spMkLst>
        </pc:spChg>
        <pc:spChg chg="mod">
          <ac:chgData name="Morrison Cabonilas" userId="7fe86791-0a19-4f98-b6fc-667c2a7dbd6b" providerId="ADAL" clId="{C5609D48-3F55-423E-B41D-F4C6A194C98E}" dt="2022-06-29T01:24:13.976" v="11008" actId="1076"/>
          <ac:spMkLst>
            <pc:docMk/>
            <pc:sldMk cId="2407462741" sldId="602"/>
            <ac:spMk id="30" creationId="{D297617E-0706-1414-6968-43A894F13F04}"/>
          </ac:spMkLst>
        </pc:spChg>
        <pc:spChg chg="add del mod">
          <ac:chgData name="Morrison Cabonilas" userId="7fe86791-0a19-4f98-b6fc-667c2a7dbd6b" providerId="ADAL" clId="{C5609D48-3F55-423E-B41D-F4C6A194C98E}" dt="2022-06-29T01:24:31.805" v="11015" actId="478"/>
          <ac:spMkLst>
            <pc:docMk/>
            <pc:sldMk cId="2407462741" sldId="602"/>
            <ac:spMk id="31" creationId="{EDDCDF7B-5568-76F2-7ADF-FBC3F66E177C}"/>
          </ac:spMkLst>
        </pc:spChg>
        <pc:spChg chg="del mod">
          <ac:chgData name="Morrison Cabonilas" userId="7fe86791-0a19-4f98-b6fc-667c2a7dbd6b" providerId="ADAL" clId="{C5609D48-3F55-423E-B41D-F4C6A194C98E}" dt="2022-06-29T01:24:31.104" v="11014" actId="478"/>
          <ac:spMkLst>
            <pc:docMk/>
            <pc:sldMk cId="2407462741" sldId="602"/>
            <ac:spMk id="32" creationId="{7E73EBB7-74A8-6B9D-6CAB-538DC8E505B2}"/>
          </ac:spMkLst>
        </pc:spChg>
        <pc:spChg chg="add del mod">
          <ac:chgData name="Morrison Cabonilas" userId="7fe86791-0a19-4f98-b6fc-667c2a7dbd6b" providerId="ADAL" clId="{C5609D48-3F55-423E-B41D-F4C6A194C98E}" dt="2022-06-29T01:24:37.483" v="11019" actId="478"/>
          <ac:spMkLst>
            <pc:docMk/>
            <pc:sldMk cId="2407462741" sldId="602"/>
            <ac:spMk id="33" creationId="{EA6EDBDC-CF2D-227E-72EC-834E12CA4D97}"/>
          </ac:spMkLst>
        </pc:spChg>
        <pc:spChg chg="add del mod">
          <ac:chgData name="Morrison Cabonilas" userId="7fe86791-0a19-4f98-b6fc-667c2a7dbd6b" providerId="ADAL" clId="{C5609D48-3F55-423E-B41D-F4C6A194C98E}" dt="2022-06-29T01:24:32.482" v="11016" actId="478"/>
          <ac:spMkLst>
            <pc:docMk/>
            <pc:sldMk cId="2407462741" sldId="602"/>
            <ac:spMk id="34" creationId="{05D0DD7D-EA98-D2D5-05E1-E8BE43D6DC14}"/>
          </ac:spMkLst>
        </pc:spChg>
        <pc:spChg chg="add del mod">
          <ac:chgData name="Morrison Cabonilas" userId="7fe86791-0a19-4f98-b6fc-667c2a7dbd6b" providerId="ADAL" clId="{C5609D48-3F55-423E-B41D-F4C6A194C98E}" dt="2022-06-29T01:24:46.768" v="11025" actId="478"/>
          <ac:spMkLst>
            <pc:docMk/>
            <pc:sldMk cId="2407462741" sldId="602"/>
            <ac:spMk id="35" creationId="{F786E655-353F-A6BD-EDCE-1B232FD1D0D6}"/>
          </ac:spMkLst>
        </pc:spChg>
        <pc:spChg chg="add del mod">
          <ac:chgData name="Morrison Cabonilas" userId="7fe86791-0a19-4f98-b6fc-667c2a7dbd6b" providerId="ADAL" clId="{C5609D48-3F55-423E-B41D-F4C6A194C98E}" dt="2022-06-29T01:24:35.460" v="11017" actId="478"/>
          <ac:spMkLst>
            <pc:docMk/>
            <pc:sldMk cId="2407462741" sldId="602"/>
            <ac:spMk id="36" creationId="{B9F2805B-9B7C-F203-5CBB-86D7ABC30E1F}"/>
          </ac:spMkLst>
        </pc:spChg>
        <pc:spChg chg="add del mod">
          <ac:chgData name="Morrison Cabonilas" userId="7fe86791-0a19-4f98-b6fc-667c2a7dbd6b" providerId="ADAL" clId="{C5609D48-3F55-423E-B41D-F4C6A194C98E}" dt="2022-06-29T01:24:36.277" v="11018" actId="478"/>
          <ac:spMkLst>
            <pc:docMk/>
            <pc:sldMk cId="2407462741" sldId="602"/>
            <ac:spMk id="37" creationId="{A3BF2393-156E-57E4-3E28-21CF4281AFB6}"/>
          </ac:spMkLst>
        </pc:spChg>
        <pc:spChg chg="add del mod">
          <ac:chgData name="Morrison Cabonilas" userId="7fe86791-0a19-4f98-b6fc-667c2a7dbd6b" providerId="ADAL" clId="{C5609D48-3F55-423E-B41D-F4C6A194C98E}" dt="2022-06-29T01:24:43.439" v="11024" actId="478"/>
          <ac:spMkLst>
            <pc:docMk/>
            <pc:sldMk cId="2407462741" sldId="602"/>
            <ac:spMk id="39" creationId="{FC58D0D4-DE5A-72F1-B6A8-39EA6002FD09}"/>
          </ac:spMkLst>
        </pc:spChg>
        <pc:spChg chg="mod">
          <ac:chgData name="Morrison Cabonilas" userId="7fe86791-0a19-4f98-b6fc-667c2a7dbd6b" providerId="ADAL" clId="{C5609D48-3F55-423E-B41D-F4C6A194C98E}" dt="2022-06-29T01:24:17.111" v="11009" actId="1076"/>
          <ac:spMkLst>
            <pc:docMk/>
            <pc:sldMk cId="2407462741" sldId="602"/>
            <ac:spMk id="40" creationId="{6B69F22C-936E-EC78-E105-DEAA52204E10}"/>
          </ac:spMkLst>
        </pc:spChg>
        <pc:spChg chg="add del mod">
          <ac:chgData name="Morrison Cabonilas" userId="7fe86791-0a19-4f98-b6fc-667c2a7dbd6b" providerId="ADAL" clId="{C5609D48-3F55-423E-B41D-F4C6A194C98E}" dt="2022-06-29T01:24:42.416" v="11023" actId="478"/>
          <ac:spMkLst>
            <pc:docMk/>
            <pc:sldMk cId="2407462741" sldId="602"/>
            <ac:spMk id="41" creationId="{0C23C2EB-C7BA-9FB0-9D66-032B828A79DB}"/>
          </ac:spMkLst>
        </pc:spChg>
        <pc:spChg chg="mod">
          <ac:chgData name="Morrison Cabonilas" userId="7fe86791-0a19-4f98-b6fc-667c2a7dbd6b" providerId="ADAL" clId="{C5609D48-3F55-423E-B41D-F4C6A194C98E}" dt="2022-06-29T01:25:46.289" v="11033" actId="14100"/>
          <ac:spMkLst>
            <pc:docMk/>
            <pc:sldMk cId="2407462741" sldId="602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1:34:33.333" v="11507" actId="20577"/>
          <ac:graphicFrameMkLst>
            <pc:docMk/>
            <pc:sldMk cId="2407462741" sldId="602"/>
            <ac:graphicFrameMk id="21" creationId="{A6534834-0598-F68D-E0DC-8D9656CD30E0}"/>
          </ac:graphicFrameMkLst>
        </pc:graphicFrameChg>
        <pc:picChg chg="add del mod ord">
          <ac:chgData name="Morrison Cabonilas" userId="7fe86791-0a19-4f98-b6fc-667c2a7dbd6b" providerId="ADAL" clId="{C5609D48-3F55-423E-B41D-F4C6A194C98E}" dt="2022-06-29T01:13:47.158" v="10753" actId="478"/>
          <ac:picMkLst>
            <pc:docMk/>
            <pc:sldMk cId="2407462741" sldId="602"/>
            <ac:picMk id="4" creationId="{FD30F686-0080-C7B1-481C-30AD83CD5E74}"/>
          </ac:picMkLst>
        </pc:picChg>
        <pc:picChg chg="del">
          <ac:chgData name="Morrison Cabonilas" userId="7fe86791-0a19-4f98-b6fc-667c2a7dbd6b" providerId="ADAL" clId="{C5609D48-3F55-423E-B41D-F4C6A194C98E}" dt="2022-06-29T01:10:42.642" v="10700" actId="478"/>
          <ac:picMkLst>
            <pc:docMk/>
            <pc:sldMk cId="2407462741" sldId="602"/>
            <ac:picMk id="6" creationId="{FEEE7945-6DD8-A683-B0AC-B2123E79AD34}"/>
          </ac:picMkLst>
        </pc:picChg>
        <pc:picChg chg="mod modCrop">
          <ac:chgData name="Morrison Cabonilas" userId="7fe86791-0a19-4f98-b6fc-667c2a7dbd6b" providerId="ADAL" clId="{C5609D48-3F55-423E-B41D-F4C6A194C98E}" dt="2022-06-29T12:34:11.012" v="21498" actId="1440"/>
          <ac:picMkLst>
            <pc:docMk/>
            <pc:sldMk cId="2407462741" sldId="602"/>
            <ac:picMk id="8" creationId="{4FDCD78E-664D-73C0-2E77-B3122E5B459A}"/>
          </ac:picMkLst>
        </pc:picChg>
        <pc:picChg chg="add del mod ord">
          <ac:chgData name="Morrison Cabonilas" userId="7fe86791-0a19-4f98-b6fc-667c2a7dbd6b" providerId="ADAL" clId="{C5609D48-3F55-423E-B41D-F4C6A194C98E}" dt="2022-06-29T01:22:30.209" v="11004" actId="478"/>
          <ac:picMkLst>
            <pc:docMk/>
            <pc:sldMk cId="2407462741" sldId="602"/>
            <ac:picMk id="20" creationId="{DAD36084-7C05-6C15-2EB6-02056C42C2B0}"/>
          </ac:picMkLst>
        </pc:picChg>
        <pc:picChg chg="add del mod ord">
          <ac:chgData name="Morrison Cabonilas" userId="7fe86791-0a19-4f98-b6fc-667c2a7dbd6b" providerId="ADAL" clId="{C5609D48-3F55-423E-B41D-F4C6A194C98E}" dt="2022-06-29T01:24:48.063" v="11026" actId="21"/>
          <ac:picMkLst>
            <pc:docMk/>
            <pc:sldMk cId="2407462741" sldId="602"/>
            <ac:picMk id="26" creationId="{E398BEB6-718B-F379-E794-69D0FE041B63}"/>
          </ac:picMkLst>
        </pc:picChg>
        <pc:picChg chg="add mod ord">
          <ac:chgData name="Morrison Cabonilas" userId="7fe86791-0a19-4f98-b6fc-667c2a7dbd6b" providerId="ADAL" clId="{C5609D48-3F55-423E-B41D-F4C6A194C98E}" dt="2022-06-29T12:34:11.012" v="21498" actId="1440"/>
          <ac:picMkLst>
            <pc:docMk/>
            <pc:sldMk cId="2407462741" sldId="602"/>
            <ac:picMk id="47" creationId="{7FD4F445-B2C0-4211-DECC-290D8E212084}"/>
          </ac:picMkLst>
        </pc:picChg>
        <pc:cxnChg chg="mod">
          <ac:chgData name="Morrison Cabonilas" userId="7fe86791-0a19-4f98-b6fc-667c2a7dbd6b" providerId="ADAL" clId="{C5609D48-3F55-423E-B41D-F4C6A194C98E}" dt="2022-06-29T01:24:17.111" v="11009" actId="1076"/>
          <ac:cxnSpMkLst>
            <pc:docMk/>
            <pc:sldMk cId="2407462741" sldId="602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37:27.737" v="11567" actId="14100"/>
          <ac:cxnSpMkLst>
            <pc:docMk/>
            <pc:sldMk cId="2407462741" sldId="602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1:25:46.289" v="11033" actId="14100"/>
          <ac:cxnSpMkLst>
            <pc:docMk/>
            <pc:sldMk cId="2407462741" sldId="602"/>
            <ac:cxnSpMk id="38" creationId="{B4FDE1DC-CF8F-5D0A-C364-748D9E84C1C5}"/>
          </ac:cxnSpMkLst>
        </pc:cxnChg>
      </pc:sldChg>
      <pc:sldChg chg="addSp modSp new add del">
        <pc:chgData name="Morrison Cabonilas" userId="7fe86791-0a19-4f98-b6fc-667c2a7dbd6b" providerId="ADAL" clId="{C5609D48-3F55-423E-B41D-F4C6A194C98E}" dt="2022-06-29T03:22:07.205" v="15259" actId="47"/>
        <pc:sldMkLst>
          <pc:docMk/>
          <pc:sldMk cId="1770102170" sldId="603"/>
        </pc:sldMkLst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5" creationId="{3307DA7A-F80D-F77E-CFBD-89D44B2B6BAB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6" creationId="{0DBE1F52-8446-EC5E-1C99-83831B7DE1F2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7" creationId="{5F19D291-1497-09B7-7463-BAB3FB61C08A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8" creationId="{FAB76DB1-4250-BCFF-366E-7050CCE6E1CA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9" creationId="{A99E9587-346D-5FD0-AB6D-E21D5CB9D5E6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0" creationId="{72550E31-B877-48DF-996A-32300D80CF18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1" creationId="{CBFF2BE5-86B7-EACC-D095-2196911C4C3C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2" creationId="{A463AA2D-7A25-5235-56B6-F2DDF4073495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3" creationId="{4463DF77-BF97-72A5-7BE3-87EB97738A7F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4" creationId="{774AD913-9301-2405-B8B3-C73F34A2AC41}"/>
          </ac:spMkLst>
        </pc:spChg>
        <pc:spChg chg="add mod">
          <ac:chgData name="Morrison Cabonilas" userId="7fe86791-0a19-4f98-b6fc-667c2a7dbd6b" providerId="ADAL" clId="{C5609D48-3F55-423E-B41D-F4C6A194C98E}" dt="2022-06-29T01:22:01.180" v="10998"/>
          <ac:spMkLst>
            <pc:docMk/>
            <pc:sldMk cId="1770102170" sldId="603"/>
            <ac:spMk id="15" creationId="{317947DA-1E33-B4CF-BEC1-5618814B1D85}"/>
          </ac:spMkLst>
        </pc:spChg>
        <pc:picChg chg="add mod">
          <ac:chgData name="Morrison Cabonilas" userId="7fe86791-0a19-4f98-b6fc-667c2a7dbd6b" providerId="ADAL" clId="{C5609D48-3F55-423E-B41D-F4C6A194C98E}" dt="2022-06-29T01:22:01.180" v="10998"/>
          <ac:picMkLst>
            <pc:docMk/>
            <pc:sldMk cId="1770102170" sldId="603"/>
            <ac:picMk id="3" creationId="{829D1C18-CC87-6626-84E2-F6E0DA8CA62E}"/>
          </ac:picMkLst>
        </pc:picChg>
        <pc:cxnChg chg="add mod">
          <ac:chgData name="Morrison Cabonilas" userId="7fe86791-0a19-4f98-b6fc-667c2a7dbd6b" providerId="ADAL" clId="{C5609D48-3F55-423E-B41D-F4C6A194C98E}" dt="2022-06-29T01:22:01.180" v="10998"/>
          <ac:cxnSpMkLst>
            <pc:docMk/>
            <pc:sldMk cId="1770102170" sldId="603"/>
            <ac:cxnSpMk id="4" creationId="{AC8B7135-973B-71AF-2B45-2211E9C16286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15:33.335" v="27071" actId="20577"/>
        <pc:sldMkLst>
          <pc:docMk/>
          <pc:sldMk cId="3774207837" sldId="604"/>
        </pc:sldMkLst>
        <pc:spChg chg="add mod">
          <ac:chgData name="Morrison Cabonilas" userId="7fe86791-0a19-4f98-b6fc-667c2a7dbd6b" providerId="ADAL" clId="{C5609D48-3F55-423E-B41D-F4C6A194C98E}" dt="2022-06-29T14:15:33.335" v="27071" actId="20577"/>
          <ac:spMkLst>
            <pc:docMk/>
            <pc:sldMk cId="3774207837" sldId="604"/>
            <ac:spMk id="2" creationId="{644CEA30-05A8-2F78-77C6-DBC34D7D0A7F}"/>
          </ac:spMkLst>
        </pc:spChg>
        <pc:spChg chg="del">
          <ac:chgData name="Morrison Cabonilas" userId="7fe86791-0a19-4f98-b6fc-667c2a7dbd6b" providerId="ADAL" clId="{C5609D48-3F55-423E-B41D-F4C6A194C98E}" dt="2022-06-29T01:30:39.861" v="11475" actId="478"/>
          <ac:spMkLst>
            <pc:docMk/>
            <pc:sldMk cId="3774207837" sldId="604"/>
            <ac:spMk id="2" creationId="{B69024D2-0DD3-6213-F76A-E90F49600D45}"/>
          </ac:spMkLst>
        </pc:spChg>
        <pc:spChg chg="add mod">
          <ac:chgData name="Morrison Cabonilas" userId="7fe86791-0a19-4f98-b6fc-667c2a7dbd6b" providerId="ADAL" clId="{C5609D48-3F55-423E-B41D-F4C6A194C98E}" dt="2022-06-29T01:35:56.540" v="11522" actId="207"/>
          <ac:spMkLst>
            <pc:docMk/>
            <pc:sldMk cId="3774207837" sldId="604"/>
            <ac:spMk id="10" creationId="{DF8C22FE-DF88-D4AD-CBB5-A5C5C48364CF}"/>
          </ac:spMkLst>
        </pc:spChg>
        <pc:spChg chg="add mod">
          <ac:chgData name="Morrison Cabonilas" userId="7fe86791-0a19-4f98-b6fc-667c2a7dbd6b" providerId="ADAL" clId="{C5609D48-3F55-423E-B41D-F4C6A194C98E}" dt="2022-06-29T01:36:04.745" v="11526" actId="1076"/>
          <ac:spMkLst>
            <pc:docMk/>
            <pc:sldMk cId="3774207837" sldId="604"/>
            <ac:spMk id="11" creationId="{37652C61-FE14-9112-D698-81B2EBC87A5E}"/>
          </ac:spMkLst>
        </pc:spChg>
        <pc:picChg chg="add mod">
          <ac:chgData name="Morrison Cabonilas" userId="7fe86791-0a19-4f98-b6fc-667c2a7dbd6b" providerId="ADAL" clId="{C5609D48-3F55-423E-B41D-F4C6A194C98E}" dt="2022-06-29T12:34:08.322" v="21496" actId="1440"/>
          <ac:picMkLst>
            <pc:docMk/>
            <pc:sldMk cId="3774207837" sldId="604"/>
            <ac:picMk id="4" creationId="{158A0B55-A9BA-5DDB-10E0-BC75955908C4}"/>
          </ac:picMkLst>
        </pc:picChg>
        <pc:picChg chg="add del mod">
          <ac:chgData name="Morrison Cabonilas" userId="7fe86791-0a19-4f98-b6fc-667c2a7dbd6b" providerId="ADAL" clId="{C5609D48-3F55-423E-B41D-F4C6A194C98E}" dt="2022-06-29T01:35:22.090" v="11509" actId="478"/>
          <ac:picMkLst>
            <pc:docMk/>
            <pc:sldMk cId="3774207837" sldId="604"/>
            <ac:picMk id="6" creationId="{14C00A2A-767B-DA0D-37AD-8BEB13C7AE6C}"/>
          </ac:picMkLst>
        </pc:picChg>
        <pc:picChg chg="add mod">
          <ac:chgData name="Morrison Cabonilas" userId="7fe86791-0a19-4f98-b6fc-667c2a7dbd6b" providerId="ADAL" clId="{C5609D48-3F55-423E-B41D-F4C6A194C98E}" dt="2022-06-29T12:34:08.322" v="21496" actId="1440"/>
          <ac:picMkLst>
            <pc:docMk/>
            <pc:sldMk cId="3774207837" sldId="604"/>
            <ac:picMk id="8" creationId="{B408AB32-5CC3-23C6-2934-68022625BFB5}"/>
          </ac:picMkLst>
        </pc:picChg>
        <pc:cxnChg chg="add mod">
          <ac:chgData name="Morrison Cabonilas" userId="7fe86791-0a19-4f98-b6fc-667c2a7dbd6b" providerId="ADAL" clId="{C5609D48-3F55-423E-B41D-F4C6A194C98E}" dt="2022-06-29T12:00:53.919" v="19820" actId="208"/>
          <ac:cxnSpMkLst>
            <pc:docMk/>
            <pc:sldMk cId="3774207837" sldId="604"/>
            <ac:cxnSpMk id="5" creationId="{D6D8CA29-847A-CCB9-245C-FE8A59C40601}"/>
          </ac:cxnSpMkLst>
        </pc:cxnChg>
        <pc:cxnChg chg="add mod">
          <ac:chgData name="Morrison Cabonilas" userId="7fe86791-0a19-4f98-b6fc-667c2a7dbd6b" providerId="ADAL" clId="{C5609D48-3F55-423E-B41D-F4C6A194C98E}" dt="2022-06-29T12:00:57.978" v="19822" actId="208"/>
          <ac:cxnSpMkLst>
            <pc:docMk/>
            <pc:sldMk cId="3774207837" sldId="604"/>
            <ac:cxnSpMk id="7" creationId="{BFE2B4A1-1751-3985-4730-1D90B966483A}"/>
          </ac:cxnSpMkLst>
        </pc:cxnChg>
      </pc:sldChg>
      <pc:sldChg chg="addSp modSp add mod">
        <pc:chgData name="Morrison Cabonilas" userId="7fe86791-0a19-4f98-b6fc-667c2a7dbd6b" providerId="ADAL" clId="{C5609D48-3F55-423E-B41D-F4C6A194C98E}" dt="2022-06-29T14:17:05.202" v="27390" actId="1076"/>
        <pc:sldMkLst>
          <pc:docMk/>
          <pc:sldMk cId="1885357275" sldId="605"/>
        </pc:sldMkLst>
        <pc:spChg chg="add mod">
          <ac:chgData name="Morrison Cabonilas" userId="7fe86791-0a19-4f98-b6fc-667c2a7dbd6b" providerId="ADAL" clId="{C5609D48-3F55-423E-B41D-F4C6A194C98E}" dt="2022-06-29T01:36:16.439" v="11532" actId="1076"/>
          <ac:spMkLst>
            <pc:docMk/>
            <pc:sldMk cId="1885357275" sldId="605"/>
            <ac:spMk id="5" creationId="{19E7906A-E4AF-7501-4EAC-B9EC04BDD7C5}"/>
          </ac:spMkLst>
        </pc:spChg>
        <pc:spChg chg="add mod">
          <ac:chgData name="Morrison Cabonilas" userId="7fe86791-0a19-4f98-b6fc-667c2a7dbd6b" providerId="ADAL" clId="{C5609D48-3F55-423E-B41D-F4C6A194C98E}" dt="2022-06-29T01:36:16.439" v="11532" actId="1076"/>
          <ac:spMkLst>
            <pc:docMk/>
            <pc:sldMk cId="1885357275" sldId="605"/>
            <ac:spMk id="7" creationId="{FF349D05-6BF1-0BD2-5418-326E213C66E2}"/>
          </ac:spMkLst>
        </pc:spChg>
        <pc:spChg chg="add mod">
          <ac:chgData name="Morrison Cabonilas" userId="7fe86791-0a19-4f98-b6fc-667c2a7dbd6b" providerId="ADAL" clId="{C5609D48-3F55-423E-B41D-F4C6A194C98E}" dt="2022-06-29T12:01:12.684" v="19824" actId="1076"/>
          <ac:spMkLst>
            <pc:docMk/>
            <pc:sldMk cId="1885357275" sldId="605"/>
            <ac:spMk id="8" creationId="{6D7E938E-8067-69DE-6B81-D4B691AAC52B}"/>
          </ac:spMkLst>
        </pc:spChg>
        <pc:spChg chg="add mod">
          <ac:chgData name="Morrison Cabonilas" userId="7fe86791-0a19-4f98-b6fc-667c2a7dbd6b" providerId="ADAL" clId="{C5609D48-3F55-423E-B41D-F4C6A194C98E}" dt="2022-06-29T14:16:31.311" v="27263" actId="20577"/>
          <ac:spMkLst>
            <pc:docMk/>
            <pc:sldMk cId="1885357275" sldId="605"/>
            <ac:spMk id="9" creationId="{B917061A-4386-4BD6-6C55-E6AD01931037}"/>
          </ac:spMkLst>
        </pc:spChg>
        <pc:spChg chg="add mod">
          <ac:chgData name="Morrison Cabonilas" userId="7fe86791-0a19-4f98-b6fc-667c2a7dbd6b" providerId="ADAL" clId="{C5609D48-3F55-423E-B41D-F4C6A194C98E}" dt="2022-06-29T14:17:05.202" v="27390" actId="1076"/>
          <ac:spMkLst>
            <pc:docMk/>
            <pc:sldMk cId="1885357275" sldId="605"/>
            <ac:spMk id="10" creationId="{2F219AF3-1729-0D5F-EA5D-4A9454DBAFA6}"/>
          </ac:spMkLst>
        </pc:spChg>
        <pc:picChg chg="mod">
          <ac:chgData name="Morrison Cabonilas" userId="7fe86791-0a19-4f98-b6fc-667c2a7dbd6b" providerId="ADAL" clId="{C5609D48-3F55-423E-B41D-F4C6A194C98E}" dt="2022-06-29T12:34:06.034" v="21495" actId="1440"/>
          <ac:picMkLst>
            <pc:docMk/>
            <pc:sldMk cId="1885357275" sldId="605"/>
            <ac:picMk id="4" creationId="{158A0B55-A9BA-5DDB-10E0-BC75955908C4}"/>
          </ac:picMkLst>
        </pc:picChg>
        <pc:picChg chg="mod">
          <ac:chgData name="Morrison Cabonilas" userId="7fe86791-0a19-4f98-b6fc-667c2a7dbd6b" providerId="ADAL" clId="{C5609D48-3F55-423E-B41D-F4C6A194C98E}" dt="2022-06-29T12:34:06.034" v="21495" actId="1440"/>
          <ac:picMkLst>
            <pc:docMk/>
            <pc:sldMk cId="1885357275" sldId="605"/>
            <ac:picMk id="6" creationId="{14C00A2A-767B-DA0D-37AD-8BEB13C7AE6C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4:17:26.628" v="27482" actId="20577"/>
        <pc:sldMkLst>
          <pc:docMk/>
          <pc:sldMk cId="504803819" sldId="606"/>
        </pc:sldMkLst>
        <pc:spChg chg="mod">
          <ac:chgData name="Morrison Cabonilas" userId="7fe86791-0a19-4f98-b6fc-667c2a7dbd6b" providerId="ADAL" clId="{C5609D48-3F55-423E-B41D-F4C6A194C98E}" dt="2022-06-29T13:45:30.283" v="25031" actId="20577"/>
          <ac:spMkLst>
            <pc:docMk/>
            <pc:sldMk cId="504803819" sldId="606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1:38:18.543" v="11576" actId="14100"/>
          <ac:spMkLst>
            <pc:docMk/>
            <pc:sldMk cId="504803819" sldId="606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1:38:18.543" v="11576" actId="14100"/>
          <ac:spMkLst>
            <pc:docMk/>
            <pc:sldMk cId="504803819" sldId="606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1:38:18.543" v="11576" actId="14100"/>
          <ac:spMkLst>
            <pc:docMk/>
            <pc:sldMk cId="504803819" sldId="606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17:26.628" v="27482" actId="20577"/>
          <ac:spMkLst>
            <pc:docMk/>
            <pc:sldMk cId="504803819" sldId="606"/>
            <ac:spMk id="18" creationId="{4F401191-9758-9482-BEA3-65C95F2B1E9A}"/>
          </ac:spMkLst>
        </pc:spChg>
        <pc:spChg chg="mod">
          <ac:chgData name="Morrison Cabonilas" userId="7fe86791-0a19-4f98-b6fc-667c2a7dbd6b" providerId="ADAL" clId="{C5609D48-3F55-423E-B41D-F4C6A194C98E}" dt="2022-06-29T01:38:18.543" v="11576" actId="14100"/>
          <ac:spMkLst>
            <pc:docMk/>
            <pc:sldMk cId="504803819" sldId="606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1:38:18.543" v="11576" actId="14100"/>
          <ac:spMkLst>
            <pc:docMk/>
            <pc:sldMk cId="504803819" sldId="606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1:37:20.854" v="11564" actId="1076"/>
          <ac:spMkLst>
            <pc:docMk/>
            <pc:sldMk cId="504803819" sldId="606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1:39:32.407" v="11595" actId="14100"/>
          <ac:spMkLst>
            <pc:docMk/>
            <pc:sldMk cId="504803819" sldId="606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1:46:20.055" v="11889" actId="20577"/>
          <ac:graphicFrameMkLst>
            <pc:docMk/>
            <pc:sldMk cId="504803819" sldId="606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4:03.780" v="21494" actId="1440"/>
          <ac:picMkLst>
            <pc:docMk/>
            <pc:sldMk cId="504803819" sldId="606"/>
            <ac:picMk id="8" creationId="{4FDCD78E-664D-73C0-2E77-B3122E5B459A}"/>
          </ac:picMkLst>
        </pc:picChg>
        <pc:picChg chg="add del mod">
          <ac:chgData name="Morrison Cabonilas" userId="7fe86791-0a19-4f98-b6fc-667c2a7dbd6b" providerId="ADAL" clId="{C5609D48-3F55-423E-B41D-F4C6A194C98E}" dt="2022-06-29T01:39:19.383" v="11587" actId="478"/>
          <ac:picMkLst>
            <pc:docMk/>
            <pc:sldMk cId="504803819" sldId="606"/>
            <ac:picMk id="18" creationId="{7264F37E-7BBE-F1E1-607E-387BFD57536A}"/>
          </ac:picMkLst>
        </pc:picChg>
        <pc:picChg chg="add del mod ord">
          <ac:chgData name="Morrison Cabonilas" userId="7fe86791-0a19-4f98-b6fc-667c2a7dbd6b" providerId="ADAL" clId="{C5609D48-3F55-423E-B41D-F4C6A194C98E}" dt="2022-06-29T01:39:35.997" v="11596" actId="21"/>
          <ac:picMkLst>
            <pc:docMk/>
            <pc:sldMk cId="504803819" sldId="606"/>
            <ac:picMk id="23" creationId="{1B265F61-6F33-E69F-A136-86AA47F36E39}"/>
          </ac:picMkLst>
        </pc:picChg>
        <pc:picChg chg="add mod ord">
          <ac:chgData name="Morrison Cabonilas" userId="7fe86791-0a19-4f98-b6fc-667c2a7dbd6b" providerId="ADAL" clId="{C5609D48-3F55-423E-B41D-F4C6A194C98E}" dt="2022-06-29T12:34:03.780" v="21494" actId="1440"/>
          <ac:picMkLst>
            <pc:docMk/>
            <pc:sldMk cId="504803819" sldId="606"/>
            <ac:picMk id="31" creationId="{41024131-9055-2EE7-F9BC-C7F76D1F0CE8}"/>
          </ac:picMkLst>
        </pc:picChg>
        <pc:picChg chg="del mod">
          <ac:chgData name="Morrison Cabonilas" userId="7fe86791-0a19-4f98-b6fc-667c2a7dbd6b" providerId="ADAL" clId="{C5609D48-3F55-423E-B41D-F4C6A194C98E}" dt="2022-06-29T01:38:24.733" v="11580" actId="478"/>
          <ac:picMkLst>
            <pc:docMk/>
            <pc:sldMk cId="504803819" sldId="606"/>
            <ac:picMk id="47" creationId="{7FD4F445-B2C0-4211-DECC-290D8E212084}"/>
          </ac:picMkLst>
        </pc:picChg>
        <pc:cxnChg chg="mod">
          <ac:chgData name="Morrison Cabonilas" userId="7fe86791-0a19-4f98-b6fc-667c2a7dbd6b" providerId="ADAL" clId="{C5609D48-3F55-423E-B41D-F4C6A194C98E}" dt="2022-06-29T01:38:18.543" v="11576" actId="14100"/>
          <ac:cxnSpMkLst>
            <pc:docMk/>
            <pc:sldMk cId="504803819" sldId="606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38:18.543" v="11576" actId="14100"/>
          <ac:cxnSpMkLst>
            <pc:docMk/>
            <pc:sldMk cId="504803819" sldId="606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1:39:32.407" v="11595" actId="14100"/>
          <ac:cxnSpMkLst>
            <pc:docMk/>
            <pc:sldMk cId="504803819" sldId="606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18:21.066" v="27694" actId="3626"/>
        <pc:sldMkLst>
          <pc:docMk/>
          <pc:sldMk cId="2015709282" sldId="607"/>
        </pc:sldMkLst>
        <pc:spChg chg="del">
          <ac:chgData name="Morrison Cabonilas" userId="7fe86791-0a19-4f98-b6fc-667c2a7dbd6b" providerId="ADAL" clId="{C5609D48-3F55-423E-B41D-F4C6A194C98E}" dt="2022-06-29T01:41:58.659" v="11782" actId="478"/>
          <ac:spMkLst>
            <pc:docMk/>
            <pc:sldMk cId="2015709282" sldId="607"/>
            <ac:spMk id="2" creationId="{6326C34B-80FA-B1A2-BBB6-5222FF591470}"/>
          </ac:spMkLst>
        </pc:spChg>
        <pc:spChg chg="add mod">
          <ac:chgData name="Morrison Cabonilas" userId="7fe86791-0a19-4f98-b6fc-667c2a7dbd6b" providerId="ADAL" clId="{C5609D48-3F55-423E-B41D-F4C6A194C98E}" dt="2022-06-29T12:01:17.768" v="19826" actId="1076"/>
          <ac:spMkLst>
            <pc:docMk/>
            <pc:sldMk cId="2015709282" sldId="607"/>
            <ac:spMk id="6" creationId="{5E91437D-5E13-3CEF-1463-D8ADDECC863E}"/>
          </ac:spMkLst>
        </pc:spChg>
        <pc:spChg chg="add mod">
          <ac:chgData name="Morrison Cabonilas" userId="7fe86791-0a19-4f98-b6fc-667c2a7dbd6b" providerId="ADAL" clId="{C5609D48-3F55-423E-B41D-F4C6A194C98E}" dt="2022-06-29T01:44:15.550" v="11834" actId="1076"/>
          <ac:spMkLst>
            <pc:docMk/>
            <pc:sldMk cId="2015709282" sldId="607"/>
            <ac:spMk id="8" creationId="{9F02AB31-7531-B0E5-1683-6A9684FB3C2D}"/>
          </ac:spMkLst>
        </pc:spChg>
        <pc:spChg chg="add mod">
          <ac:chgData name="Morrison Cabonilas" userId="7fe86791-0a19-4f98-b6fc-667c2a7dbd6b" providerId="ADAL" clId="{C5609D48-3F55-423E-B41D-F4C6A194C98E}" dt="2022-06-29T01:44:25.435" v="11838" actId="1076"/>
          <ac:spMkLst>
            <pc:docMk/>
            <pc:sldMk cId="2015709282" sldId="607"/>
            <ac:spMk id="9" creationId="{0A87F82F-03B2-F676-89BE-3B03B75D821C}"/>
          </ac:spMkLst>
        </pc:spChg>
        <pc:spChg chg="add mod">
          <ac:chgData name="Morrison Cabonilas" userId="7fe86791-0a19-4f98-b6fc-667c2a7dbd6b" providerId="ADAL" clId="{C5609D48-3F55-423E-B41D-F4C6A194C98E}" dt="2022-06-29T14:17:42.173" v="27581" actId="20577"/>
          <ac:spMkLst>
            <pc:docMk/>
            <pc:sldMk cId="2015709282" sldId="607"/>
            <ac:spMk id="10" creationId="{60439AF3-3E63-3533-2341-6424AB139134}"/>
          </ac:spMkLst>
        </pc:spChg>
        <pc:spChg chg="add del mod">
          <ac:chgData name="Morrison Cabonilas" userId="7fe86791-0a19-4f98-b6fc-667c2a7dbd6b" providerId="ADAL" clId="{C5609D48-3F55-423E-B41D-F4C6A194C98E}" dt="2022-06-29T03:45:07.550" v="15893" actId="21"/>
          <ac:spMkLst>
            <pc:docMk/>
            <pc:sldMk cId="2015709282" sldId="607"/>
            <ac:spMk id="11" creationId="{591A7A87-A7E4-0186-C3C9-1B00EA714116}"/>
          </ac:spMkLst>
        </pc:spChg>
        <pc:spChg chg="add mod">
          <ac:chgData name="Morrison Cabonilas" userId="7fe86791-0a19-4f98-b6fc-667c2a7dbd6b" providerId="ADAL" clId="{C5609D48-3F55-423E-B41D-F4C6A194C98E}" dt="2022-06-29T14:18:21.066" v="27694" actId="3626"/>
          <ac:spMkLst>
            <pc:docMk/>
            <pc:sldMk cId="2015709282" sldId="607"/>
            <ac:spMk id="11" creationId="{AB906E03-6C51-5A7C-2584-64839ABAD687}"/>
          </ac:spMkLst>
        </pc:spChg>
        <pc:picChg chg="add del mod">
          <ac:chgData name="Morrison Cabonilas" userId="7fe86791-0a19-4f98-b6fc-667c2a7dbd6b" providerId="ADAL" clId="{C5609D48-3F55-423E-B41D-F4C6A194C98E}" dt="2022-06-29T01:42:38.796" v="11784" actId="478"/>
          <ac:picMkLst>
            <pc:docMk/>
            <pc:sldMk cId="2015709282" sldId="607"/>
            <ac:picMk id="3" creationId="{5FA1A305-33E4-40E3-60DC-747523784610}"/>
          </ac:picMkLst>
        </pc:picChg>
        <pc:picChg chg="add mod">
          <ac:chgData name="Morrison Cabonilas" userId="7fe86791-0a19-4f98-b6fc-667c2a7dbd6b" providerId="ADAL" clId="{C5609D48-3F55-423E-B41D-F4C6A194C98E}" dt="2022-06-29T12:34:00.390" v="21493" actId="1440"/>
          <ac:picMkLst>
            <pc:docMk/>
            <pc:sldMk cId="2015709282" sldId="607"/>
            <ac:picMk id="5" creationId="{279A4A64-1E8D-2F9F-5725-55BE937FA81E}"/>
          </ac:picMkLst>
        </pc:picChg>
        <pc:picChg chg="add mod">
          <ac:chgData name="Morrison Cabonilas" userId="7fe86791-0a19-4f98-b6fc-667c2a7dbd6b" providerId="ADAL" clId="{C5609D48-3F55-423E-B41D-F4C6A194C98E}" dt="2022-06-29T12:34:00.390" v="21493" actId="1440"/>
          <ac:picMkLst>
            <pc:docMk/>
            <pc:sldMk cId="2015709282" sldId="607"/>
            <ac:picMk id="7" creationId="{A8786C1E-FBD3-6E08-22AB-5AC813AA53F9}"/>
          </ac:picMkLst>
        </pc:picChg>
        <pc:picChg chg="add del mod">
          <ac:chgData name="Morrison Cabonilas" userId="7fe86791-0a19-4f98-b6fc-667c2a7dbd6b" providerId="ADAL" clId="{C5609D48-3F55-423E-B41D-F4C6A194C98E}" dt="2022-06-29T03:44:03.572" v="15851"/>
          <ac:picMkLst>
            <pc:docMk/>
            <pc:sldMk cId="2015709282" sldId="607"/>
            <ac:picMk id="10" creationId="{35FB9C17-B9F0-3DCF-3C3A-B395C2111838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3:45:33.486" v="25033" actId="20577"/>
        <pc:sldMkLst>
          <pc:docMk/>
          <pc:sldMk cId="3147674921" sldId="608"/>
        </pc:sldMkLst>
        <pc:spChg chg="mod">
          <ac:chgData name="Morrison Cabonilas" userId="7fe86791-0a19-4f98-b6fc-667c2a7dbd6b" providerId="ADAL" clId="{C5609D48-3F55-423E-B41D-F4C6A194C98E}" dt="2022-06-29T13:45:33.486" v="25033" actId="20577"/>
          <ac:spMkLst>
            <pc:docMk/>
            <pc:sldMk cId="3147674921" sldId="608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1:45:50.242" v="11870" actId="14100"/>
          <ac:spMkLst>
            <pc:docMk/>
            <pc:sldMk cId="3147674921" sldId="608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1:45:52.726" v="11871" actId="14100"/>
          <ac:spMkLst>
            <pc:docMk/>
            <pc:sldMk cId="3147674921" sldId="608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1:46:02.764" v="11874" actId="14100"/>
          <ac:spMkLst>
            <pc:docMk/>
            <pc:sldMk cId="3147674921" sldId="608"/>
            <ac:spMk id="17" creationId="{92A24CE8-518B-CC9F-6975-F652ECA2E9A1}"/>
          </ac:spMkLst>
        </pc:spChg>
        <pc:spChg chg="mod">
          <ac:chgData name="Morrison Cabonilas" userId="7fe86791-0a19-4f98-b6fc-667c2a7dbd6b" providerId="ADAL" clId="{C5609D48-3F55-423E-B41D-F4C6A194C98E}" dt="2022-06-29T01:45:54.457" v="11872" actId="14100"/>
          <ac:spMkLst>
            <pc:docMk/>
            <pc:sldMk cId="3147674921" sldId="608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1:46:02.764" v="11874" actId="14100"/>
          <ac:spMkLst>
            <pc:docMk/>
            <pc:sldMk cId="3147674921" sldId="608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1:52:06.024" v="12006" actId="20577"/>
          <ac:spMkLst>
            <pc:docMk/>
            <pc:sldMk cId="3147674921" sldId="608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1:47:28.509" v="11918" actId="14100"/>
          <ac:spMkLst>
            <pc:docMk/>
            <pc:sldMk cId="3147674921" sldId="608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1:51:55.733" v="11999" actId="20577"/>
          <ac:graphicFrameMkLst>
            <pc:docMk/>
            <pc:sldMk cId="3147674921" sldId="608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3:56.355" v="21492" actId="1440"/>
          <ac:picMkLst>
            <pc:docMk/>
            <pc:sldMk cId="3147674921" sldId="608"/>
            <ac:picMk id="8" creationId="{4FDCD78E-664D-73C0-2E77-B3122E5B459A}"/>
          </ac:picMkLst>
        </pc:picChg>
        <pc:picChg chg="add del mod ord">
          <ac:chgData name="Morrison Cabonilas" userId="7fe86791-0a19-4f98-b6fc-667c2a7dbd6b" providerId="ADAL" clId="{C5609D48-3F55-423E-B41D-F4C6A194C98E}" dt="2022-06-29T01:47:30.261" v="11919" actId="21"/>
          <ac:picMkLst>
            <pc:docMk/>
            <pc:sldMk cId="3147674921" sldId="608"/>
            <ac:picMk id="12" creationId="{176E1295-807A-A6EB-684A-F37D8F22B9F7}"/>
          </ac:picMkLst>
        </pc:picChg>
        <pc:picChg chg="add mod ord">
          <ac:chgData name="Morrison Cabonilas" userId="7fe86791-0a19-4f98-b6fc-667c2a7dbd6b" providerId="ADAL" clId="{C5609D48-3F55-423E-B41D-F4C6A194C98E}" dt="2022-06-29T12:33:56.355" v="21492" actId="1440"/>
          <ac:picMkLst>
            <pc:docMk/>
            <pc:sldMk cId="3147674921" sldId="608"/>
            <ac:picMk id="19" creationId="{41032817-E3A4-FDB1-9E25-122F98010FBE}"/>
          </ac:picMkLst>
        </pc:picChg>
        <pc:picChg chg="del mod">
          <ac:chgData name="Morrison Cabonilas" userId="7fe86791-0a19-4f98-b6fc-667c2a7dbd6b" providerId="ADAL" clId="{C5609D48-3F55-423E-B41D-F4C6A194C98E}" dt="2022-06-29T01:46:48.874" v="11911" actId="478"/>
          <ac:picMkLst>
            <pc:docMk/>
            <pc:sldMk cId="3147674921" sldId="608"/>
            <ac:picMk id="31" creationId="{41024131-9055-2EE7-F9BC-C7F76D1F0CE8}"/>
          </ac:picMkLst>
        </pc:picChg>
        <pc:cxnChg chg="mod">
          <ac:chgData name="Morrison Cabonilas" userId="7fe86791-0a19-4f98-b6fc-667c2a7dbd6b" providerId="ADAL" clId="{C5609D48-3F55-423E-B41D-F4C6A194C98E}" dt="2022-06-29T01:49:14.418" v="11961" actId="6549"/>
          <ac:cxnSpMkLst>
            <pc:docMk/>
            <pc:sldMk cId="3147674921" sldId="608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1:45:50.242" v="11870" actId="14100"/>
          <ac:cxnSpMkLst>
            <pc:docMk/>
            <pc:sldMk cId="3147674921" sldId="608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1:47:28.509" v="11918" actId="14100"/>
          <ac:cxnSpMkLst>
            <pc:docMk/>
            <pc:sldMk cId="3147674921" sldId="608"/>
            <ac:cxnSpMk id="38" creationId="{B4FDE1DC-CF8F-5D0A-C364-748D9E84C1C5}"/>
          </ac:cxnSpMkLst>
        </pc:cxnChg>
      </pc:sldChg>
      <pc:sldChg chg="addSp delSp modSp new mod ord">
        <pc:chgData name="Morrison Cabonilas" userId="7fe86791-0a19-4f98-b6fc-667c2a7dbd6b" providerId="ADAL" clId="{C5609D48-3F55-423E-B41D-F4C6A194C98E}" dt="2022-06-29T14:18:45.072" v="27746" actId="313"/>
        <pc:sldMkLst>
          <pc:docMk/>
          <pc:sldMk cId="677057555" sldId="609"/>
        </pc:sldMkLst>
        <pc:spChg chg="del">
          <ac:chgData name="Morrison Cabonilas" userId="7fe86791-0a19-4f98-b6fc-667c2a7dbd6b" providerId="ADAL" clId="{C5609D48-3F55-423E-B41D-F4C6A194C98E}" dt="2022-06-29T01:52:11.758" v="12008" actId="478"/>
          <ac:spMkLst>
            <pc:docMk/>
            <pc:sldMk cId="677057555" sldId="609"/>
            <ac:spMk id="2" creationId="{E84A5F17-F7C4-927E-C815-4FBADB9260A1}"/>
          </ac:spMkLst>
        </pc:spChg>
        <pc:spChg chg="add mod">
          <ac:chgData name="Morrison Cabonilas" userId="7fe86791-0a19-4f98-b6fc-667c2a7dbd6b" providerId="ADAL" clId="{C5609D48-3F55-423E-B41D-F4C6A194C98E}" dt="2022-06-29T12:01:26.192" v="19833" actId="1076"/>
          <ac:spMkLst>
            <pc:docMk/>
            <pc:sldMk cId="677057555" sldId="609"/>
            <ac:spMk id="6" creationId="{45B8FA62-3B8C-823F-C1CC-6A71F6BDE6A7}"/>
          </ac:spMkLst>
        </pc:spChg>
        <pc:spChg chg="add mod">
          <ac:chgData name="Morrison Cabonilas" userId="7fe86791-0a19-4f98-b6fc-667c2a7dbd6b" providerId="ADAL" clId="{C5609D48-3F55-423E-B41D-F4C6A194C98E}" dt="2022-06-29T14:18:45.072" v="27746" actId="313"/>
          <ac:spMkLst>
            <pc:docMk/>
            <pc:sldMk cId="677057555" sldId="609"/>
            <ac:spMk id="7" creationId="{A645CCB0-FB90-0619-1411-ECFC12DA403D}"/>
          </ac:spMkLst>
        </pc:spChg>
        <pc:spChg chg="add mod">
          <ac:chgData name="Morrison Cabonilas" userId="7fe86791-0a19-4f98-b6fc-667c2a7dbd6b" providerId="ADAL" clId="{C5609D48-3F55-423E-B41D-F4C6A194C98E}" dt="2022-06-29T02:01:46.702" v="12119" actId="1076"/>
          <ac:spMkLst>
            <pc:docMk/>
            <pc:sldMk cId="677057555" sldId="609"/>
            <ac:spMk id="8" creationId="{4D2B0BB2-0968-AB9B-E095-94819DA00DC2}"/>
          </ac:spMkLst>
        </pc:spChg>
        <pc:spChg chg="add mod">
          <ac:chgData name="Morrison Cabonilas" userId="7fe86791-0a19-4f98-b6fc-667c2a7dbd6b" providerId="ADAL" clId="{C5609D48-3F55-423E-B41D-F4C6A194C98E}" dt="2022-06-29T02:01:46.702" v="12119" actId="1076"/>
          <ac:spMkLst>
            <pc:docMk/>
            <pc:sldMk cId="677057555" sldId="609"/>
            <ac:spMk id="9" creationId="{C2605128-0B65-5DAE-196C-BF0D84E37511}"/>
          </ac:spMkLst>
        </pc:spChg>
        <pc:picChg chg="add mod">
          <ac:chgData name="Morrison Cabonilas" userId="7fe86791-0a19-4f98-b6fc-667c2a7dbd6b" providerId="ADAL" clId="{C5609D48-3F55-423E-B41D-F4C6A194C98E}" dt="2022-06-29T12:33:52.371" v="21490" actId="1440"/>
          <ac:picMkLst>
            <pc:docMk/>
            <pc:sldMk cId="677057555" sldId="609"/>
            <ac:picMk id="4" creationId="{C8ADCA93-52D3-E27E-1B0E-8B7AE6B081B0}"/>
          </ac:picMkLst>
        </pc:picChg>
        <pc:picChg chg="add del mod">
          <ac:chgData name="Morrison Cabonilas" userId="7fe86791-0a19-4f98-b6fc-667c2a7dbd6b" providerId="ADAL" clId="{C5609D48-3F55-423E-B41D-F4C6A194C98E}" dt="2022-06-29T02:00:56.868" v="12094" actId="478"/>
          <ac:picMkLst>
            <pc:docMk/>
            <pc:sldMk cId="677057555" sldId="609"/>
            <ac:picMk id="6" creationId="{52752ED6-3B01-1AAF-BD64-E25FD3D59C72}"/>
          </ac:picMkLst>
        </pc:picChg>
        <pc:picChg chg="add del mod">
          <ac:chgData name="Morrison Cabonilas" userId="7fe86791-0a19-4f98-b6fc-667c2a7dbd6b" providerId="ADAL" clId="{C5609D48-3F55-423E-B41D-F4C6A194C98E}" dt="2022-06-29T02:01:48.549" v="12120" actId="21"/>
          <ac:picMkLst>
            <pc:docMk/>
            <pc:sldMk cId="677057555" sldId="609"/>
            <ac:picMk id="10" creationId="{E5E7AE74-45D6-8739-E131-609865847EAF}"/>
          </ac:picMkLst>
        </pc:picChg>
        <pc:picChg chg="add mod">
          <ac:chgData name="Morrison Cabonilas" userId="7fe86791-0a19-4f98-b6fc-667c2a7dbd6b" providerId="ADAL" clId="{C5609D48-3F55-423E-B41D-F4C6A194C98E}" dt="2022-06-29T12:33:52.371" v="21490" actId="1440"/>
          <ac:picMkLst>
            <pc:docMk/>
            <pc:sldMk cId="677057555" sldId="609"/>
            <ac:picMk id="12" creationId="{08D80212-6E1D-301D-8F5F-03D1A599A72B}"/>
          </ac:picMkLst>
        </pc:picChg>
      </pc:sldChg>
      <pc:sldChg chg="delSp new del mod ord">
        <pc:chgData name="Morrison Cabonilas" userId="7fe86791-0a19-4f98-b6fc-667c2a7dbd6b" providerId="ADAL" clId="{C5609D48-3F55-423E-B41D-F4C6A194C98E}" dt="2022-06-29T02:00:54.288" v="12092" actId="47"/>
        <pc:sldMkLst>
          <pc:docMk/>
          <pc:sldMk cId="3724390470" sldId="610"/>
        </pc:sldMkLst>
        <pc:spChg chg="del">
          <ac:chgData name="Morrison Cabonilas" userId="7fe86791-0a19-4f98-b6fc-667c2a7dbd6b" providerId="ADAL" clId="{C5609D48-3F55-423E-B41D-F4C6A194C98E}" dt="2022-06-29T01:53:44.473" v="12030" actId="478"/>
          <ac:spMkLst>
            <pc:docMk/>
            <pc:sldMk cId="3724390470" sldId="610"/>
            <ac:spMk id="2" creationId="{54F48F54-2AF8-9BC2-B10F-91D5BC8D5091}"/>
          </ac:spMkLst>
        </pc:spChg>
      </pc:sldChg>
      <pc:sldChg chg="addSp delSp modSp add mod">
        <pc:chgData name="Morrison Cabonilas" userId="7fe86791-0a19-4f98-b6fc-667c2a7dbd6b" providerId="ADAL" clId="{C5609D48-3F55-423E-B41D-F4C6A194C98E}" dt="2022-06-29T14:19:08.131" v="27781" actId="20577"/>
        <pc:sldMkLst>
          <pc:docMk/>
          <pc:sldMk cId="1503415625" sldId="611"/>
        </pc:sldMkLst>
        <pc:spChg chg="add mod">
          <ac:chgData name="Morrison Cabonilas" userId="7fe86791-0a19-4f98-b6fc-667c2a7dbd6b" providerId="ADAL" clId="{C5609D48-3F55-423E-B41D-F4C6A194C98E}" dt="2022-06-29T12:01:31.476" v="19837" actId="1076"/>
          <ac:spMkLst>
            <pc:docMk/>
            <pc:sldMk cId="1503415625" sldId="611"/>
            <ac:spMk id="7" creationId="{4F6736A7-6101-7BA0-147F-1D14B9132820}"/>
          </ac:spMkLst>
        </pc:spChg>
        <pc:spChg chg="add del mod">
          <ac:chgData name="Morrison Cabonilas" userId="7fe86791-0a19-4f98-b6fc-667c2a7dbd6b" providerId="ADAL" clId="{C5609D48-3F55-423E-B41D-F4C6A194C98E}" dt="2022-06-29T14:18:48.350" v="27748"/>
          <ac:spMkLst>
            <pc:docMk/>
            <pc:sldMk cId="1503415625" sldId="611"/>
            <ac:spMk id="10" creationId="{90FBA06C-B4B2-90C1-88EC-14B4C890CD51}"/>
          </ac:spMkLst>
        </pc:spChg>
        <pc:spChg chg="add mod">
          <ac:chgData name="Morrison Cabonilas" userId="7fe86791-0a19-4f98-b6fc-667c2a7dbd6b" providerId="ADAL" clId="{C5609D48-3F55-423E-B41D-F4C6A194C98E}" dt="2022-06-29T14:19:08.131" v="27781" actId="20577"/>
          <ac:spMkLst>
            <pc:docMk/>
            <pc:sldMk cId="1503415625" sldId="611"/>
            <ac:spMk id="11" creationId="{5D72AE09-8A9B-07CC-659C-2E2CB5A63403}"/>
          </ac:spMkLst>
        </pc:spChg>
        <pc:spChg chg="add mod">
          <ac:chgData name="Morrison Cabonilas" userId="7fe86791-0a19-4f98-b6fc-667c2a7dbd6b" providerId="ADAL" clId="{C5609D48-3F55-423E-B41D-F4C6A194C98E}" dt="2022-06-29T14:19:04.874" v="27780" actId="20577"/>
          <ac:spMkLst>
            <pc:docMk/>
            <pc:sldMk cId="1503415625" sldId="611"/>
            <ac:spMk id="12" creationId="{E0D24365-4C4C-52A6-8A58-6B722422C79E}"/>
          </ac:spMkLst>
        </pc:spChg>
        <pc:picChg chg="mod">
          <ac:chgData name="Morrison Cabonilas" userId="7fe86791-0a19-4f98-b6fc-667c2a7dbd6b" providerId="ADAL" clId="{C5609D48-3F55-423E-B41D-F4C6A194C98E}" dt="2022-06-29T12:33:50.576" v="21489" actId="1440"/>
          <ac:picMkLst>
            <pc:docMk/>
            <pc:sldMk cId="1503415625" sldId="611"/>
            <ac:picMk id="4" creationId="{C8ADCA93-52D3-E27E-1B0E-8B7AE6B081B0}"/>
          </ac:picMkLst>
        </pc:picChg>
        <pc:picChg chg="mod">
          <ac:chgData name="Morrison Cabonilas" userId="7fe86791-0a19-4f98-b6fc-667c2a7dbd6b" providerId="ADAL" clId="{C5609D48-3F55-423E-B41D-F4C6A194C98E}" dt="2022-06-29T12:33:50.576" v="21489" actId="1440"/>
          <ac:picMkLst>
            <pc:docMk/>
            <pc:sldMk cId="1503415625" sldId="611"/>
            <ac:picMk id="6" creationId="{52752ED6-3B01-1AAF-BD64-E25FD3D59C72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4:19:31.861" v="27884" actId="1076"/>
        <pc:sldMkLst>
          <pc:docMk/>
          <pc:sldMk cId="4075098133" sldId="612"/>
        </pc:sldMkLst>
        <pc:spChg chg="mod">
          <ac:chgData name="Morrison Cabonilas" userId="7fe86791-0a19-4f98-b6fc-667c2a7dbd6b" providerId="ADAL" clId="{C5609D48-3F55-423E-B41D-F4C6A194C98E}" dt="2022-06-29T13:45:46.344" v="25039" actId="20577"/>
          <ac:spMkLst>
            <pc:docMk/>
            <pc:sldMk cId="4075098133" sldId="612"/>
            <ac:spMk id="2" creationId="{0415DC42-7DA5-9FDA-B3A6-F9A91BD0B390}"/>
          </ac:spMkLst>
        </pc:spChg>
        <pc:spChg chg="add mod">
          <ac:chgData name="Morrison Cabonilas" userId="7fe86791-0a19-4f98-b6fc-667c2a7dbd6b" providerId="ADAL" clId="{C5609D48-3F55-423E-B41D-F4C6A194C98E}" dt="2022-06-29T14:19:31.861" v="27884" actId="1076"/>
          <ac:spMkLst>
            <pc:docMk/>
            <pc:sldMk cId="4075098133" sldId="612"/>
            <ac:spMk id="18" creationId="{75C9D801-2E31-DE1F-C1F4-3655E423ED6F}"/>
          </ac:spMkLst>
        </pc:spChg>
        <pc:spChg chg="mod">
          <ac:chgData name="Morrison Cabonilas" userId="7fe86791-0a19-4f98-b6fc-667c2a7dbd6b" providerId="ADAL" clId="{C5609D48-3F55-423E-B41D-F4C6A194C98E}" dt="2022-06-29T02:06:29.785" v="12175" actId="20577"/>
          <ac:spMkLst>
            <pc:docMk/>
            <pc:sldMk cId="4075098133" sldId="612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2:06:16.109" v="12163" actId="1076"/>
          <ac:spMkLst>
            <pc:docMk/>
            <pc:sldMk cId="4075098133" sldId="612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11:57:10.830" v="19642" actId="2711"/>
          <ac:graphicFrameMkLst>
            <pc:docMk/>
            <pc:sldMk cId="4075098133" sldId="612"/>
            <ac:graphicFrameMk id="21" creationId="{A6534834-0598-F68D-E0DC-8D9656CD30E0}"/>
          </ac:graphicFrameMkLst>
        </pc:graphicFrameChg>
        <pc:picChg chg="add del">
          <ac:chgData name="Morrison Cabonilas" userId="7fe86791-0a19-4f98-b6fc-667c2a7dbd6b" providerId="ADAL" clId="{C5609D48-3F55-423E-B41D-F4C6A194C98E}" dt="2022-06-29T02:05:35.516" v="12158" actId="21"/>
          <ac:picMkLst>
            <pc:docMk/>
            <pc:sldMk cId="4075098133" sldId="612"/>
            <ac:picMk id="4" creationId="{6CDE1BC7-8C6A-10A0-6539-A389D9643B0E}"/>
          </ac:picMkLst>
        </pc:picChg>
        <pc:picChg chg="add mod ord">
          <ac:chgData name="Morrison Cabonilas" userId="7fe86791-0a19-4f98-b6fc-667c2a7dbd6b" providerId="ADAL" clId="{C5609D48-3F55-423E-B41D-F4C6A194C98E}" dt="2022-06-29T12:33:47.871" v="21488" actId="1440"/>
          <ac:picMkLst>
            <pc:docMk/>
            <pc:sldMk cId="4075098133" sldId="612"/>
            <ac:picMk id="7" creationId="{499A8FA5-5F58-6EE4-52E2-80774E9DAA89}"/>
          </ac:picMkLst>
        </pc:picChg>
        <pc:picChg chg="mod modCrop">
          <ac:chgData name="Morrison Cabonilas" userId="7fe86791-0a19-4f98-b6fc-667c2a7dbd6b" providerId="ADAL" clId="{C5609D48-3F55-423E-B41D-F4C6A194C98E}" dt="2022-06-29T12:33:47.871" v="21488" actId="1440"/>
          <ac:picMkLst>
            <pc:docMk/>
            <pc:sldMk cId="4075098133" sldId="612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9T02:05:15.013" v="12156" actId="478"/>
          <ac:picMkLst>
            <pc:docMk/>
            <pc:sldMk cId="4075098133" sldId="612"/>
            <ac:picMk id="19" creationId="{41032817-E3A4-FDB1-9E25-122F98010FBE}"/>
          </ac:picMkLst>
        </pc:picChg>
        <pc:cxnChg chg="mod">
          <ac:chgData name="Morrison Cabonilas" userId="7fe86791-0a19-4f98-b6fc-667c2a7dbd6b" providerId="ADAL" clId="{C5609D48-3F55-423E-B41D-F4C6A194C98E}" dt="2022-06-29T02:06:27.053" v="12164" actId="20577"/>
          <ac:cxnSpMkLst>
            <pc:docMk/>
            <pc:sldMk cId="4075098133" sldId="612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2:06:16.109" v="12163" actId="1076"/>
          <ac:cxnSpMkLst>
            <pc:docMk/>
            <pc:sldMk cId="4075098133" sldId="612"/>
            <ac:cxnSpMk id="38" creationId="{B4FDE1DC-CF8F-5D0A-C364-748D9E84C1C5}"/>
          </ac:cxnSpMkLst>
        </pc:cxnChg>
      </pc:sldChg>
      <pc:sldChg chg="add del">
        <pc:chgData name="Morrison Cabonilas" userId="7fe86791-0a19-4f98-b6fc-667c2a7dbd6b" providerId="ADAL" clId="{C5609D48-3F55-423E-B41D-F4C6A194C98E}" dt="2022-06-29T02:07:48.347" v="12350" actId="2890"/>
        <pc:sldMkLst>
          <pc:docMk/>
          <pc:sldMk cId="226964735" sldId="613"/>
        </pc:sldMkLst>
      </pc:sldChg>
      <pc:sldChg chg="addSp delSp modSp new mod">
        <pc:chgData name="Morrison Cabonilas" userId="7fe86791-0a19-4f98-b6fc-667c2a7dbd6b" providerId="ADAL" clId="{C5609D48-3F55-423E-B41D-F4C6A194C98E}" dt="2022-06-29T12:33:44.254" v="21486" actId="1440"/>
        <pc:sldMkLst>
          <pc:docMk/>
          <pc:sldMk cId="1697974657" sldId="613"/>
        </pc:sldMkLst>
        <pc:spChg chg="del">
          <ac:chgData name="Morrison Cabonilas" userId="7fe86791-0a19-4f98-b6fc-667c2a7dbd6b" providerId="ADAL" clId="{C5609D48-3F55-423E-B41D-F4C6A194C98E}" dt="2022-06-29T02:07:55.508" v="12352" actId="478"/>
          <ac:spMkLst>
            <pc:docMk/>
            <pc:sldMk cId="1697974657" sldId="613"/>
            <ac:spMk id="2" creationId="{EF909EDA-C9FC-6352-6936-FE371845A168}"/>
          </ac:spMkLst>
        </pc:spChg>
        <pc:spChg chg="add mod">
          <ac:chgData name="Morrison Cabonilas" userId="7fe86791-0a19-4f98-b6fc-667c2a7dbd6b" providerId="ADAL" clId="{C5609D48-3F55-423E-B41D-F4C6A194C98E}" dt="2022-06-29T12:01:38.337" v="19846" actId="1076"/>
          <ac:spMkLst>
            <pc:docMk/>
            <pc:sldMk cId="1697974657" sldId="613"/>
            <ac:spMk id="6" creationId="{804F6980-1305-4B78-4845-279BACE4912C}"/>
          </ac:spMkLst>
        </pc:spChg>
        <pc:spChg chg="add mod">
          <ac:chgData name="Morrison Cabonilas" userId="7fe86791-0a19-4f98-b6fc-667c2a7dbd6b" providerId="ADAL" clId="{C5609D48-3F55-423E-B41D-F4C6A194C98E}" dt="2022-06-29T02:10:08.966" v="12376" actId="1076"/>
          <ac:spMkLst>
            <pc:docMk/>
            <pc:sldMk cId="1697974657" sldId="613"/>
            <ac:spMk id="10" creationId="{9AA19C6B-B73F-D180-9509-9461644A5D08}"/>
          </ac:spMkLst>
        </pc:spChg>
        <pc:spChg chg="add mod">
          <ac:chgData name="Morrison Cabonilas" userId="7fe86791-0a19-4f98-b6fc-667c2a7dbd6b" providerId="ADAL" clId="{C5609D48-3F55-423E-B41D-F4C6A194C98E}" dt="2022-06-29T02:10:08.966" v="12376" actId="1076"/>
          <ac:spMkLst>
            <pc:docMk/>
            <pc:sldMk cId="1697974657" sldId="613"/>
            <ac:spMk id="11" creationId="{3065AF85-B451-AB2F-9EDF-50C967452BDE}"/>
          </ac:spMkLst>
        </pc:spChg>
        <pc:picChg chg="add del mod">
          <ac:chgData name="Morrison Cabonilas" userId="7fe86791-0a19-4f98-b6fc-667c2a7dbd6b" providerId="ADAL" clId="{C5609D48-3F55-423E-B41D-F4C6A194C98E}" dt="2022-06-29T02:08:26.828" v="12355" actId="478"/>
          <ac:picMkLst>
            <pc:docMk/>
            <pc:sldMk cId="1697974657" sldId="613"/>
            <ac:picMk id="3" creationId="{36B39B3E-13E9-4DE7-716B-2BE4E9CCBA0E}"/>
          </ac:picMkLst>
        </pc:picChg>
        <pc:picChg chg="add del mod">
          <ac:chgData name="Morrison Cabonilas" userId="7fe86791-0a19-4f98-b6fc-667c2a7dbd6b" providerId="ADAL" clId="{C5609D48-3F55-423E-B41D-F4C6A194C98E}" dt="2022-06-29T02:09:20.887" v="12362" actId="478"/>
          <ac:picMkLst>
            <pc:docMk/>
            <pc:sldMk cId="1697974657" sldId="613"/>
            <ac:picMk id="5" creationId="{023CFCAD-086D-A929-B7F0-6B512AD78D33}"/>
          </ac:picMkLst>
        </pc:picChg>
        <pc:picChg chg="add mod">
          <ac:chgData name="Morrison Cabonilas" userId="7fe86791-0a19-4f98-b6fc-667c2a7dbd6b" providerId="ADAL" clId="{C5609D48-3F55-423E-B41D-F4C6A194C98E}" dt="2022-06-29T12:33:44.254" v="21486" actId="1440"/>
          <ac:picMkLst>
            <pc:docMk/>
            <pc:sldMk cId="1697974657" sldId="613"/>
            <ac:picMk id="7" creationId="{73A6703C-5C47-3B53-42DE-D29B58E70EE0}"/>
          </ac:picMkLst>
        </pc:picChg>
        <pc:picChg chg="add mod">
          <ac:chgData name="Morrison Cabonilas" userId="7fe86791-0a19-4f98-b6fc-667c2a7dbd6b" providerId="ADAL" clId="{C5609D48-3F55-423E-B41D-F4C6A194C98E}" dt="2022-06-29T12:33:44.254" v="21486" actId="1440"/>
          <ac:picMkLst>
            <pc:docMk/>
            <pc:sldMk cId="1697974657" sldId="613"/>
            <ac:picMk id="9" creationId="{E7E5380B-84E1-7156-5420-1E4DC78E2194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4:20:15.089" v="28021" actId="20577"/>
        <pc:sldMkLst>
          <pc:docMk/>
          <pc:sldMk cId="2600719406" sldId="614"/>
        </pc:sldMkLst>
        <pc:spChg chg="mod">
          <ac:chgData name="Morrison Cabonilas" userId="7fe86791-0a19-4f98-b6fc-667c2a7dbd6b" providerId="ADAL" clId="{C5609D48-3F55-423E-B41D-F4C6A194C98E}" dt="2022-06-29T13:45:48.092" v="25041" actId="20577"/>
          <ac:spMkLst>
            <pc:docMk/>
            <pc:sldMk cId="2600719406" sldId="614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2:12:28.604" v="12388" actId="14100"/>
          <ac:spMkLst>
            <pc:docMk/>
            <pc:sldMk cId="2600719406" sldId="614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2:12:28.604" v="12388" actId="14100"/>
          <ac:spMkLst>
            <pc:docMk/>
            <pc:sldMk cId="2600719406" sldId="614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2:12:28.604" v="12388" actId="14100"/>
          <ac:spMkLst>
            <pc:docMk/>
            <pc:sldMk cId="2600719406" sldId="614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0:15.089" v="28021" actId="20577"/>
          <ac:spMkLst>
            <pc:docMk/>
            <pc:sldMk cId="2600719406" sldId="614"/>
            <ac:spMk id="18" creationId="{49A700EA-6E40-1C0F-BC9C-4C502C48C262}"/>
          </ac:spMkLst>
        </pc:spChg>
        <pc:spChg chg="mod">
          <ac:chgData name="Morrison Cabonilas" userId="7fe86791-0a19-4f98-b6fc-667c2a7dbd6b" providerId="ADAL" clId="{C5609D48-3F55-423E-B41D-F4C6A194C98E}" dt="2022-06-29T02:12:28.604" v="12388" actId="14100"/>
          <ac:spMkLst>
            <pc:docMk/>
            <pc:sldMk cId="2600719406" sldId="614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2:12:28.604" v="12388" actId="14100"/>
          <ac:spMkLst>
            <pc:docMk/>
            <pc:sldMk cId="2600719406" sldId="614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2:19:23.140" v="12909" actId="1076"/>
          <ac:spMkLst>
            <pc:docMk/>
            <pc:sldMk cId="2600719406" sldId="614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2:14:33.567" v="12400" actId="14100"/>
          <ac:spMkLst>
            <pc:docMk/>
            <pc:sldMk cId="2600719406" sldId="614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2:27:40.856" v="13031" actId="20577"/>
          <ac:graphicFrameMkLst>
            <pc:docMk/>
            <pc:sldMk cId="2600719406" sldId="614"/>
            <ac:graphicFrameMk id="21" creationId="{A6534834-0598-F68D-E0DC-8D9656CD30E0}"/>
          </ac:graphicFrameMkLst>
        </pc:graphicFrameChg>
        <pc:picChg chg="del">
          <ac:chgData name="Morrison Cabonilas" userId="7fe86791-0a19-4f98-b6fc-667c2a7dbd6b" providerId="ADAL" clId="{C5609D48-3F55-423E-B41D-F4C6A194C98E}" dt="2022-06-29T02:12:32.821" v="12390" actId="478"/>
          <ac:picMkLst>
            <pc:docMk/>
            <pc:sldMk cId="2600719406" sldId="614"/>
            <ac:picMk id="7" creationId="{499A8FA5-5F58-6EE4-52E2-80774E9DAA89}"/>
          </ac:picMkLst>
        </pc:picChg>
        <pc:picChg chg="mod modCrop">
          <ac:chgData name="Morrison Cabonilas" userId="7fe86791-0a19-4f98-b6fc-667c2a7dbd6b" providerId="ADAL" clId="{C5609D48-3F55-423E-B41D-F4C6A194C98E}" dt="2022-06-29T12:33:42.382" v="21485" actId="1440"/>
          <ac:picMkLst>
            <pc:docMk/>
            <pc:sldMk cId="2600719406" sldId="614"/>
            <ac:picMk id="8" creationId="{4FDCD78E-664D-73C0-2E77-B3122E5B459A}"/>
          </ac:picMkLst>
        </pc:picChg>
        <pc:picChg chg="add del mod">
          <ac:chgData name="Morrison Cabonilas" userId="7fe86791-0a19-4f98-b6fc-667c2a7dbd6b" providerId="ADAL" clId="{C5609D48-3F55-423E-B41D-F4C6A194C98E}" dt="2022-06-29T02:13:46.274" v="12394" actId="22"/>
          <ac:picMkLst>
            <pc:docMk/>
            <pc:sldMk cId="2600719406" sldId="614"/>
            <ac:picMk id="11" creationId="{0B3DBDF9-FE12-8D34-83D2-834D27972180}"/>
          </ac:picMkLst>
        </pc:picChg>
        <pc:picChg chg="add mod ord">
          <ac:chgData name="Morrison Cabonilas" userId="7fe86791-0a19-4f98-b6fc-667c2a7dbd6b" providerId="ADAL" clId="{C5609D48-3F55-423E-B41D-F4C6A194C98E}" dt="2022-06-29T12:33:42.382" v="21485" actId="1440"/>
          <ac:picMkLst>
            <pc:docMk/>
            <pc:sldMk cId="2600719406" sldId="614"/>
            <ac:picMk id="13" creationId="{4145F352-5FB0-CD72-0C3F-486A7A6E975B}"/>
          </ac:picMkLst>
        </pc:picChg>
        <pc:cxnChg chg="mod">
          <ac:chgData name="Morrison Cabonilas" userId="7fe86791-0a19-4f98-b6fc-667c2a7dbd6b" providerId="ADAL" clId="{C5609D48-3F55-423E-B41D-F4C6A194C98E}" dt="2022-06-29T02:19:23.140" v="12909" actId="1076"/>
          <ac:cxnSpMkLst>
            <pc:docMk/>
            <pc:sldMk cId="2600719406" sldId="614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2:12:28.604" v="12388" actId="14100"/>
          <ac:cxnSpMkLst>
            <pc:docMk/>
            <pc:sldMk cId="2600719406" sldId="614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2:14:33.567" v="12400" actId="14100"/>
          <ac:cxnSpMkLst>
            <pc:docMk/>
            <pc:sldMk cId="2600719406" sldId="614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20:29.634" v="28070" actId="20577"/>
        <pc:sldMkLst>
          <pc:docMk/>
          <pc:sldMk cId="1305738316" sldId="615"/>
        </pc:sldMkLst>
        <pc:spChg chg="del">
          <ac:chgData name="Morrison Cabonilas" userId="7fe86791-0a19-4f98-b6fc-667c2a7dbd6b" providerId="ADAL" clId="{C5609D48-3F55-423E-B41D-F4C6A194C98E}" dt="2022-06-29T02:20:24.010" v="12911" actId="478"/>
          <ac:spMkLst>
            <pc:docMk/>
            <pc:sldMk cId="1305738316" sldId="615"/>
            <ac:spMk id="2" creationId="{4A5A7CCE-3B7A-772A-AD2D-C94580B866B6}"/>
          </ac:spMkLst>
        </pc:spChg>
        <pc:spChg chg="add mod">
          <ac:chgData name="Morrison Cabonilas" userId="7fe86791-0a19-4f98-b6fc-667c2a7dbd6b" providerId="ADAL" clId="{C5609D48-3F55-423E-B41D-F4C6A194C98E}" dt="2022-06-29T02:22:15.845" v="12925" actId="1076"/>
          <ac:spMkLst>
            <pc:docMk/>
            <pc:sldMk cId="1305738316" sldId="615"/>
            <ac:spMk id="7" creationId="{6900D2D9-924A-272D-1246-1CDDDF1E0B19}"/>
          </ac:spMkLst>
        </pc:spChg>
        <pc:spChg chg="add mod">
          <ac:chgData name="Morrison Cabonilas" userId="7fe86791-0a19-4f98-b6fc-667c2a7dbd6b" providerId="ADAL" clId="{C5609D48-3F55-423E-B41D-F4C6A194C98E}" dt="2022-06-29T02:22:15.845" v="12925" actId="1076"/>
          <ac:spMkLst>
            <pc:docMk/>
            <pc:sldMk cId="1305738316" sldId="615"/>
            <ac:spMk id="8" creationId="{7AA0B449-1759-2A19-2ADE-592B1D87AA5B}"/>
          </ac:spMkLst>
        </pc:spChg>
        <pc:spChg chg="add mod">
          <ac:chgData name="Morrison Cabonilas" userId="7fe86791-0a19-4f98-b6fc-667c2a7dbd6b" providerId="ADAL" clId="{C5609D48-3F55-423E-B41D-F4C6A194C98E}" dt="2022-06-29T12:01:44.052" v="19855" actId="20577"/>
          <ac:spMkLst>
            <pc:docMk/>
            <pc:sldMk cId="1305738316" sldId="615"/>
            <ac:spMk id="9" creationId="{D66F02D2-48AE-4737-64B6-5054E4E51399}"/>
          </ac:spMkLst>
        </pc:spChg>
        <pc:spChg chg="add mod">
          <ac:chgData name="Morrison Cabonilas" userId="7fe86791-0a19-4f98-b6fc-667c2a7dbd6b" providerId="ADAL" clId="{C5609D48-3F55-423E-B41D-F4C6A194C98E}" dt="2022-06-29T14:20:29.634" v="28070" actId="20577"/>
          <ac:spMkLst>
            <pc:docMk/>
            <pc:sldMk cId="1305738316" sldId="615"/>
            <ac:spMk id="10" creationId="{72C3EA09-9840-8739-6A8A-F45A01576965}"/>
          </ac:spMkLst>
        </pc:spChg>
        <pc:picChg chg="add mod">
          <ac:chgData name="Morrison Cabonilas" userId="7fe86791-0a19-4f98-b6fc-667c2a7dbd6b" providerId="ADAL" clId="{C5609D48-3F55-423E-B41D-F4C6A194C98E}" dt="2022-06-29T12:33:39.709" v="21484" actId="1440"/>
          <ac:picMkLst>
            <pc:docMk/>
            <pc:sldMk cId="1305738316" sldId="615"/>
            <ac:picMk id="4" creationId="{7681CF75-3571-2733-2B17-6261E1009913}"/>
          </ac:picMkLst>
        </pc:picChg>
        <pc:picChg chg="add mod">
          <ac:chgData name="Morrison Cabonilas" userId="7fe86791-0a19-4f98-b6fc-667c2a7dbd6b" providerId="ADAL" clId="{C5609D48-3F55-423E-B41D-F4C6A194C98E}" dt="2022-06-29T12:33:39.709" v="21484" actId="1440"/>
          <ac:picMkLst>
            <pc:docMk/>
            <pc:sldMk cId="1305738316" sldId="615"/>
            <ac:picMk id="6" creationId="{D8155C76-9E97-8BDD-A5AC-67E8A7BC52E3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4:22:00.137" v="28441" actId="3626"/>
        <pc:sldMkLst>
          <pc:docMk/>
          <pc:sldMk cId="3853937160" sldId="616"/>
        </pc:sldMkLst>
        <pc:spChg chg="add del mod">
          <ac:chgData name="Morrison Cabonilas" userId="7fe86791-0a19-4f98-b6fc-667c2a7dbd6b" providerId="ADAL" clId="{C5609D48-3F55-423E-B41D-F4C6A194C98E}" dt="2022-06-29T02:23:57.856" v="12955" actId="478"/>
          <ac:spMkLst>
            <pc:docMk/>
            <pc:sldMk cId="3853937160" sldId="616"/>
            <ac:spMk id="5" creationId="{7C026C99-7E17-E726-DB19-1956B313D5D1}"/>
          </ac:spMkLst>
        </pc:spChg>
        <pc:spChg chg="add del mod">
          <ac:chgData name="Morrison Cabonilas" userId="7fe86791-0a19-4f98-b6fc-667c2a7dbd6b" providerId="ADAL" clId="{C5609D48-3F55-423E-B41D-F4C6A194C98E}" dt="2022-06-29T14:20:35.867" v="28073" actId="478"/>
          <ac:spMkLst>
            <pc:docMk/>
            <pc:sldMk cId="3853937160" sldId="616"/>
            <ac:spMk id="9" creationId="{76C963AF-B509-CC90-AFE2-E428446CEA12}"/>
          </ac:spMkLst>
        </pc:spChg>
        <pc:spChg chg="add mod">
          <ac:chgData name="Morrison Cabonilas" userId="7fe86791-0a19-4f98-b6fc-667c2a7dbd6b" providerId="ADAL" clId="{C5609D48-3F55-423E-B41D-F4C6A194C98E}" dt="2022-06-29T14:20:45.826" v="28148" actId="20577"/>
          <ac:spMkLst>
            <pc:docMk/>
            <pc:sldMk cId="3853937160" sldId="616"/>
            <ac:spMk id="10" creationId="{662479CE-8EA2-AAB5-EC14-A3929FD80F62}"/>
          </ac:spMkLst>
        </pc:spChg>
        <pc:spChg chg="add mod">
          <ac:chgData name="Morrison Cabonilas" userId="7fe86791-0a19-4f98-b6fc-667c2a7dbd6b" providerId="ADAL" clId="{C5609D48-3F55-423E-B41D-F4C6A194C98E}" dt="2022-06-29T14:22:00.137" v="28441" actId="3626"/>
          <ac:spMkLst>
            <pc:docMk/>
            <pc:sldMk cId="3853937160" sldId="616"/>
            <ac:spMk id="11" creationId="{2F055C40-2C02-2955-57DD-AB69F586E7A3}"/>
          </ac:spMkLst>
        </pc:spChg>
        <pc:picChg chg="add mod">
          <ac:chgData name="Morrison Cabonilas" userId="7fe86791-0a19-4f98-b6fc-667c2a7dbd6b" providerId="ADAL" clId="{C5609D48-3F55-423E-B41D-F4C6A194C98E}" dt="2022-06-29T12:33:37.490" v="21483" actId="1440"/>
          <ac:picMkLst>
            <pc:docMk/>
            <pc:sldMk cId="3853937160" sldId="616"/>
            <ac:picMk id="3" creationId="{971C699C-D26E-5181-C95A-6B2DF772F189}"/>
          </ac:picMkLst>
        </pc:picChg>
        <pc:picChg chg="del">
          <ac:chgData name="Morrison Cabonilas" userId="7fe86791-0a19-4f98-b6fc-667c2a7dbd6b" providerId="ADAL" clId="{C5609D48-3F55-423E-B41D-F4C6A194C98E}" dt="2022-06-29T02:23:12.534" v="12928" actId="478"/>
          <ac:picMkLst>
            <pc:docMk/>
            <pc:sldMk cId="3853937160" sldId="616"/>
            <ac:picMk id="4" creationId="{7681CF75-3571-2733-2B17-6261E1009913}"/>
          </ac:picMkLst>
        </pc:picChg>
        <pc:picChg chg="mod">
          <ac:chgData name="Morrison Cabonilas" userId="7fe86791-0a19-4f98-b6fc-667c2a7dbd6b" providerId="ADAL" clId="{C5609D48-3F55-423E-B41D-F4C6A194C98E}" dt="2022-06-29T12:33:37.490" v="21483" actId="1440"/>
          <ac:picMkLst>
            <pc:docMk/>
            <pc:sldMk cId="3853937160" sldId="616"/>
            <ac:picMk id="6" creationId="{D8155C76-9E97-8BDD-A5AC-67E8A7BC52E3}"/>
          </ac:picMkLst>
        </pc:picChg>
        <pc:cxnChg chg="add del mod">
          <ac:chgData name="Morrison Cabonilas" userId="7fe86791-0a19-4f98-b6fc-667c2a7dbd6b" providerId="ADAL" clId="{C5609D48-3F55-423E-B41D-F4C6A194C98E}" dt="2022-06-29T14:20:36.406" v="28074" actId="478"/>
          <ac:cxnSpMkLst>
            <pc:docMk/>
            <pc:sldMk cId="3853937160" sldId="616"/>
            <ac:cxnSpMk id="4" creationId="{3F1ED928-2923-7D10-2EC1-9DD087EA8E29}"/>
          </ac:cxnSpMkLst>
        </pc:cxnChg>
      </pc:sldChg>
      <pc:sldChg chg="addSp delSp modSp add mod ord">
        <pc:chgData name="Morrison Cabonilas" userId="7fe86791-0a19-4f98-b6fc-667c2a7dbd6b" providerId="ADAL" clId="{C5609D48-3F55-423E-B41D-F4C6A194C98E}" dt="2022-06-29T14:21:28.775" v="28359" actId="20577"/>
        <pc:sldMkLst>
          <pc:docMk/>
          <pc:sldMk cId="2975858153" sldId="617"/>
        </pc:sldMkLst>
        <pc:spChg chg="mod">
          <ac:chgData name="Morrison Cabonilas" userId="7fe86791-0a19-4f98-b6fc-667c2a7dbd6b" providerId="ADAL" clId="{C5609D48-3F55-423E-B41D-F4C6A194C98E}" dt="2022-06-29T13:45:50.095" v="25043" actId="20577"/>
          <ac:spMkLst>
            <pc:docMk/>
            <pc:sldMk cId="2975858153" sldId="617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2:25:59.521" v="12976" actId="14100"/>
          <ac:spMkLst>
            <pc:docMk/>
            <pc:sldMk cId="2975858153" sldId="617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2:25:59.521" v="12976" actId="14100"/>
          <ac:spMkLst>
            <pc:docMk/>
            <pc:sldMk cId="2975858153" sldId="617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2:25:59.521" v="12976" actId="14100"/>
          <ac:spMkLst>
            <pc:docMk/>
            <pc:sldMk cId="2975858153" sldId="617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1:28.775" v="28359" actId="20577"/>
          <ac:spMkLst>
            <pc:docMk/>
            <pc:sldMk cId="2975858153" sldId="617"/>
            <ac:spMk id="18" creationId="{CBD90252-285A-DC74-AD52-A46E86C209F2}"/>
          </ac:spMkLst>
        </pc:spChg>
        <pc:spChg chg="mod">
          <ac:chgData name="Morrison Cabonilas" userId="7fe86791-0a19-4f98-b6fc-667c2a7dbd6b" providerId="ADAL" clId="{C5609D48-3F55-423E-B41D-F4C6A194C98E}" dt="2022-06-29T02:25:59.521" v="12976" actId="14100"/>
          <ac:spMkLst>
            <pc:docMk/>
            <pc:sldMk cId="2975858153" sldId="617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2:25:59.521" v="12976" actId="14100"/>
          <ac:spMkLst>
            <pc:docMk/>
            <pc:sldMk cId="2975858153" sldId="617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2:26:01.175" v="12977" actId="20577"/>
          <ac:spMkLst>
            <pc:docMk/>
            <pc:sldMk cId="2975858153" sldId="617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2:26:47.539" v="12988" actId="1076"/>
          <ac:spMkLst>
            <pc:docMk/>
            <pc:sldMk cId="2975858153" sldId="617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2:28:01.670" v="13050" actId="20577"/>
          <ac:graphicFrameMkLst>
            <pc:docMk/>
            <pc:sldMk cId="2975858153" sldId="617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3:35.003" v="21482" actId="1440"/>
          <ac:picMkLst>
            <pc:docMk/>
            <pc:sldMk cId="2975858153" sldId="617"/>
            <ac:picMk id="8" creationId="{4FDCD78E-664D-73C0-2E77-B3122E5B459A}"/>
          </ac:picMkLst>
        </pc:picChg>
        <pc:picChg chg="add mod ord">
          <ac:chgData name="Morrison Cabonilas" userId="7fe86791-0a19-4f98-b6fc-667c2a7dbd6b" providerId="ADAL" clId="{C5609D48-3F55-423E-B41D-F4C6A194C98E}" dt="2022-06-29T12:33:35.003" v="21482" actId="1440"/>
          <ac:picMkLst>
            <pc:docMk/>
            <pc:sldMk cId="2975858153" sldId="617"/>
            <ac:picMk id="11" creationId="{21F635E3-ACC7-4156-CDB1-E8186EDDA073}"/>
          </ac:picMkLst>
        </pc:picChg>
        <pc:picChg chg="del">
          <ac:chgData name="Morrison Cabonilas" userId="7fe86791-0a19-4f98-b6fc-667c2a7dbd6b" providerId="ADAL" clId="{C5609D48-3F55-423E-B41D-F4C6A194C98E}" dt="2022-06-29T02:26:06.698" v="12979" actId="21"/>
          <ac:picMkLst>
            <pc:docMk/>
            <pc:sldMk cId="2975858153" sldId="617"/>
            <ac:picMk id="13" creationId="{4145F352-5FB0-CD72-0C3F-486A7A6E975B}"/>
          </ac:picMkLst>
        </pc:picChg>
        <pc:picChg chg="add del mod">
          <ac:chgData name="Morrison Cabonilas" userId="7fe86791-0a19-4f98-b6fc-667c2a7dbd6b" providerId="ADAL" clId="{C5609D48-3F55-423E-B41D-F4C6A194C98E}" dt="2022-06-29T02:26:13.436" v="12981"/>
          <ac:picMkLst>
            <pc:docMk/>
            <pc:sldMk cId="2975858153" sldId="617"/>
            <ac:picMk id="20" creationId="{6CAFF623-0651-D5A9-1001-A8E27FEC4572}"/>
          </ac:picMkLst>
        </pc:picChg>
        <pc:cxnChg chg="mod">
          <ac:chgData name="Morrison Cabonilas" userId="7fe86791-0a19-4f98-b6fc-667c2a7dbd6b" providerId="ADAL" clId="{C5609D48-3F55-423E-B41D-F4C6A194C98E}" dt="2022-06-29T02:26:01.175" v="12977" actId="20577"/>
          <ac:cxnSpMkLst>
            <pc:docMk/>
            <pc:sldMk cId="2975858153" sldId="617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2:25:59.521" v="12976" actId="14100"/>
          <ac:cxnSpMkLst>
            <pc:docMk/>
            <pc:sldMk cId="2975858153" sldId="617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2:26:47.539" v="12988" actId="1076"/>
          <ac:cxnSpMkLst>
            <pc:docMk/>
            <pc:sldMk cId="2975858153" sldId="617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22:19.439" v="28531" actId="3626"/>
        <pc:sldMkLst>
          <pc:docMk/>
          <pc:sldMk cId="167832648" sldId="618"/>
        </pc:sldMkLst>
        <pc:spChg chg="del">
          <ac:chgData name="Morrison Cabonilas" userId="7fe86791-0a19-4f98-b6fc-667c2a7dbd6b" providerId="ADAL" clId="{C5609D48-3F55-423E-B41D-F4C6A194C98E}" dt="2022-06-29T02:28:09.987" v="13052" actId="478"/>
          <ac:spMkLst>
            <pc:docMk/>
            <pc:sldMk cId="167832648" sldId="618"/>
            <ac:spMk id="2" creationId="{028ECDF5-F33C-EAA4-ABE6-71DC928E2427}"/>
          </ac:spMkLst>
        </pc:spChg>
        <pc:spChg chg="add mod">
          <ac:chgData name="Morrison Cabonilas" userId="7fe86791-0a19-4f98-b6fc-667c2a7dbd6b" providerId="ADAL" clId="{C5609D48-3F55-423E-B41D-F4C6A194C98E}" dt="2022-06-29T12:02:34.894" v="19934" actId="1076"/>
          <ac:spMkLst>
            <pc:docMk/>
            <pc:sldMk cId="167832648" sldId="618"/>
            <ac:spMk id="6" creationId="{A1DAA1BC-81E1-4D8B-695E-5BDE8E1745D1}"/>
          </ac:spMkLst>
        </pc:spChg>
        <pc:spChg chg="add mod">
          <ac:chgData name="Morrison Cabonilas" userId="7fe86791-0a19-4f98-b6fc-667c2a7dbd6b" providerId="ADAL" clId="{C5609D48-3F55-423E-B41D-F4C6A194C98E}" dt="2022-06-29T02:29:41.049" v="13072" actId="1076"/>
          <ac:spMkLst>
            <pc:docMk/>
            <pc:sldMk cId="167832648" sldId="618"/>
            <ac:spMk id="8" creationId="{5300FCE0-654E-B518-5530-DA4B55327A07}"/>
          </ac:spMkLst>
        </pc:spChg>
        <pc:spChg chg="add mod">
          <ac:chgData name="Morrison Cabonilas" userId="7fe86791-0a19-4f98-b6fc-667c2a7dbd6b" providerId="ADAL" clId="{C5609D48-3F55-423E-B41D-F4C6A194C98E}" dt="2022-06-29T02:29:41.049" v="13072" actId="1076"/>
          <ac:spMkLst>
            <pc:docMk/>
            <pc:sldMk cId="167832648" sldId="618"/>
            <ac:spMk id="9" creationId="{6F15C7A0-0F28-4051-70A0-55366B88D6EB}"/>
          </ac:spMkLst>
        </pc:spChg>
        <pc:spChg chg="add mod">
          <ac:chgData name="Morrison Cabonilas" userId="7fe86791-0a19-4f98-b6fc-667c2a7dbd6b" providerId="ADAL" clId="{C5609D48-3F55-423E-B41D-F4C6A194C98E}" dt="2022-06-29T14:21:42.397" v="28417" actId="1076"/>
          <ac:spMkLst>
            <pc:docMk/>
            <pc:sldMk cId="167832648" sldId="618"/>
            <ac:spMk id="10" creationId="{C2E5B041-2388-9600-C6C8-DB325B022F80}"/>
          </ac:spMkLst>
        </pc:spChg>
        <pc:spChg chg="add mod">
          <ac:chgData name="Morrison Cabonilas" userId="7fe86791-0a19-4f98-b6fc-667c2a7dbd6b" providerId="ADAL" clId="{C5609D48-3F55-423E-B41D-F4C6A194C98E}" dt="2022-06-29T14:22:19.439" v="28531" actId="3626"/>
          <ac:spMkLst>
            <pc:docMk/>
            <pc:sldMk cId="167832648" sldId="618"/>
            <ac:spMk id="11" creationId="{169D72B8-A792-A45C-0EFB-8F952E8E7678}"/>
          </ac:spMkLst>
        </pc:spChg>
        <pc:picChg chg="add del mod">
          <ac:chgData name="Morrison Cabonilas" userId="7fe86791-0a19-4f98-b6fc-667c2a7dbd6b" providerId="ADAL" clId="{C5609D48-3F55-423E-B41D-F4C6A194C98E}" dt="2022-06-29T02:28:18.746" v="13055" actId="21"/>
          <ac:picMkLst>
            <pc:docMk/>
            <pc:sldMk cId="167832648" sldId="618"/>
            <ac:picMk id="3" creationId="{DB5AF0EC-7536-7E03-CAA2-3A8B3601C960}"/>
          </ac:picMkLst>
        </pc:picChg>
        <pc:picChg chg="add mod">
          <ac:chgData name="Morrison Cabonilas" userId="7fe86791-0a19-4f98-b6fc-667c2a7dbd6b" providerId="ADAL" clId="{C5609D48-3F55-423E-B41D-F4C6A194C98E}" dt="2022-06-29T12:33:32.853" v="21481" actId="1440"/>
          <ac:picMkLst>
            <pc:docMk/>
            <pc:sldMk cId="167832648" sldId="618"/>
            <ac:picMk id="5" creationId="{4B3990AD-4FA7-DC16-E0F9-C69D61010018}"/>
          </ac:picMkLst>
        </pc:picChg>
        <pc:picChg chg="add mod">
          <ac:chgData name="Morrison Cabonilas" userId="7fe86791-0a19-4f98-b6fc-667c2a7dbd6b" providerId="ADAL" clId="{C5609D48-3F55-423E-B41D-F4C6A194C98E}" dt="2022-06-29T12:33:32.853" v="21481" actId="1440"/>
          <ac:picMkLst>
            <pc:docMk/>
            <pc:sldMk cId="167832648" sldId="618"/>
            <ac:picMk id="7" creationId="{A1FEC9F1-70DD-15B6-44BC-1D760452033A}"/>
          </ac:picMkLst>
        </pc:picChg>
      </pc:sldChg>
      <pc:sldChg chg="addSp delSp modSp add mod ord modNotesTx">
        <pc:chgData name="Morrison Cabonilas" userId="7fe86791-0a19-4f98-b6fc-667c2a7dbd6b" providerId="ADAL" clId="{C5609D48-3F55-423E-B41D-F4C6A194C98E}" dt="2022-06-29T14:22:57.150" v="28665" actId="3626"/>
        <pc:sldMkLst>
          <pc:docMk/>
          <pc:sldMk cId="3261084397" sldId="619"/>
        </pc:sldMkLst>
        <pc:spChg chg="mod">
          <ac:chgData name="Morrison Cabonilas" userId="7fe86791-0a19-4f98-b6fc-667c2a7dbd6b" providerId="ADAL" clId="{C5609D48-3F55-423E-B41D-F4C6A194C98E}" dt="2022-06-29T13:45:51.906" v="25044" actId="20577"/>
          <ac:spMkLst>
            <pc:docMk/>
            <pc:sldMk cId="3261084397" sldId="619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2:30:53.931" v="13096" actId="14100"/>
          <ac:spMkLst>
            <pc:docMk/>
            <pc:sldMk cId="3261084397" sldId="619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2:30:53.931" v="13096" actId="14100"/>
          <ac:spMkLst>
            <pc:docMk/>
            <pc:sldMk cId="3261084397" sldId="619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2:31:05.080" v="13100" actId="14100"/>
          <ac:spMkLst>
            <pc:docMk/>
            <pc:sldMk cId="3261084397" sldId="619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2:57.150" v="28665" actId="3626"/>
          <ac:spMkLst>
            <pc:docMk/>
            <pc:sldMk cId="3261084397" sldId="619"/>
            <ac:spMk id="18" creationId="{348C57BE-3B42-3CFA-E1B6-D8C83D2F0F7F}"/>
          </ac:spMkLst>
        </pc:spChg>
        <pc:spChg chg="mod">
          <ac:chgData name="Morrison Cabonilas" userId="7fe86791-0a19-4f98-b6fc-667c2a7dbd6b" providerId="ADAL" clId="{C5609D48-3F55-423E-B41D-F4C6A194C98E}" dt="2022-06-29T02:30:53.931" v="13096" actId="14100"/>
          <ac:spMkLst>
            <pc:docMk/>
            <pc:sldMk cId="3261084397" sldId="619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2:31:03.572" v="13099" actId="14100"/>
          <ac:spMkLst>
            <pc:docMk/>
            <pc:sldMk cId="3261084397" sldId="619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2:44:17.580" v="13846" actId="20577"/>
          <ac:spMkLst>
            <pc:docMk/>
            <pc:sldMk cId="3261084397" sldId="619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2:33:41.364" v="13120" actId="14100"/>
          <ac:spMkLst>
            <pc:docMk/>
            <pc:sldMk cId="3261084397" sldId="619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2:44:28.557" v="13869" actId="6549"/>
          <ac:graphicFrameMkLst>
            <pc:docMk/>
            <pc:sldMk cId="3261084397" sldId="619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3:30.855" v="21480" actId="1440"/>
          <ac:picMkLst>
            <pc:docMk/>
            <pc:sldMk cId="3261084397" sldId="619"/>
            <ac:picMk id="8" creationId="{4FDCD78E-664D-73C0-2E77-B3122E5B459A}"/>
          </ac:picMkLst>
        </pc:picChg>
        <pc:picChg chg="del mod">
          <ac:chgData name="Morrison Cabonilas" userId="7fe86791-0a19-4f98-b6fc-667c2a7dbd6b" providerId="ADAL" clId="{C5609D48-3F55-423E-B41D-F4C6A194C98E}" dt="2022-06-29T02:30:45.050" v="13094" actId="478"/>
          <ac:picMkLst>
            <pc:docMk/>
            <pc:sldMk cId="3261084397" sldId="619"/>
            <ac:picMk id="11" creationId="{21F635E3-ACC7-4156-CDB1-E8186EDDA073}"/>
          </ac:picMkLst>
        </pc:picChg>
        <pc:picChg chg="add del mod ord">
          <ac:chgData name="Morrison Cabonilas" userId="7fe86791-0a19-4f98-b6fc-667c2a7dbd6b" providerId="ADAL" clId="{C5609D48-3F55-423E-B41D-F4C6A194C98E}" dt="2022-06-29T02:32:15.068" v="13112" actId="21"/>
          <ac:picMkLst>
            <pc:docMk/>
            <pc:sldMk cId="3261084397" sldId="619"/>
            <ac:picMk id="19" creationId="{B53C117D-01B3-60FD-F183-3E11F27D5E81}"/>
          </ac:picMkLst>
        </pc:picChg>
        <pc:picChg chg="add mod ord">
          <ac:chgData name="Morrison Cabonilas" userId="7fe86791-0a19-4f98-b6fc-667c2a7dbd6b" providerId="ADAL" clId="{C5609D48-3F55-423E-B41D-F4C6A194C98E}" dt="2022-06-29T12:33:30.855" v="21480" actId="1440"/>
          <ac:picMkLst>
            <pc:docMk/>
            <pc:sldMk cId="3261084397" sldId="619"/>
            <ac:picMk id="25" creationId="{7293C11D-343F-4F1D-9EBE-1B8DFCBC2C3C}"/>
          </ac:picMkLst>
        </pc:picChg>
        <pc:cxnChg chg="mod">
          <ac:chgData name="Morrison Cabonilas" userId="7fe86791-0a19-4f98-b6fc-667c2a7dbd6b" providerId="ADAL" clId="{C5609D48-3F55-423E-B41D-F4C6A194C98E}" dt="2022-06-29T02:38:03.585" v="13334" actId="1076"/>
          <ac:cxnSpMkLst>
            <pc:docMk/>
            <pc:sldMk cId="3261084397" sldId="619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2:50:11.096" v="14306" actId="14100"/>
          <ac:cxnSpMkLst>
            <pc:docMk/>
            <pc:sldMk cId="3261084397" sldId="619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2:33:41.364" v="13120" actId="14100"/>
          <ac:cxnSpMkLst>
            <pc:docMk/>
            <pc:sldMk cId="3261084397" sldId="619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23:04.963" v="28666" actId="207"/>
        <pc:sldMkLst>
          <pc:docMk/>
          <pc:sldMk cId="1205915054" sldId="620"/>
        </pc:sldMkLst>
        <pc:spChg chg="del">
          <ac:chgData name="Morrison Cabonilas" userId="7fe86791-0a19-4f98-b6fc-667c2a7dbd6b" providerId="ADAL" clId="{C5609D48-3F55-423E-B41D-F4C6A194C98E}" dt="2022-06-29T02:42:38.047" v="13833" actId="478"/>
          <ac:spMkLst>
            <pc:docMk/>
            <pc:sldMk cId="1205915054" sldId="620"/>
            <ac:spMk id="2" creationId="{D65A6563-A8C0-C433-4D60-DEA08F508048}"/>
          </ac:spMkLst>
        </pc:spChg>
        <pc:spChg chg="add mod">
          <ac:chgData name="Morrison Cabonilas" userId="7fe86791-0a19-4f98-b6fc-667c2a7dbd6b" providerId="ADAL" clId="{C5609D48-3F55-423E-B41D-F4C6A194C98E}" dt="2022-06-29T02:45:30.714" v="13886" actId="1076"/>
          <ac:spMkLst>
            <pc:docMk/>
            <pc:sldMk cId="1205915054" sldId="620"/>
            <ac:spMk id="8" creationId="{32BA4CDC-23A9-8A52-8CFE-EF03652ECD0F}"/>
          </ac:spMkLst>
        </pc:spChg>
        <pc:spChg chg="add mod">
          <ac:chgData name="Morrison Cabonilas" userId="7fe86791-0a19-4f98-b6fc-667c2a7dbd6b" providerId="ADAL" clId="{C5609D48-3F55-423E-B41D-F4C6A194C98E}" dt="2022-06-29T14:23:04.963" v="28666" actId="207"/>
          <ac:spMkLst>
            <pc:docMk/>
            <pc:sldMk cId="1205915054" sldId="620"/>
            <ac:spMk id="9" creationId="{267A1156-58CB-B214-0B30-64654075230E}"/>
          </ac:spMkLst>
        </pc:spChg>
        <pc:spChg chg="add del mod">
          <ac:chgData name="Morrison Cabonilas" userId="7fe86791-0a19-4f98-b6fc-667c2a7dbd6b" providerId="ADAL" clId="{C5609D48-3F55-423E-B41D-F4C6A194C98E}" dt="2022-06-29T12:02:40.170" v="19936"/>
          <ac:spMkLst>
            <pc:docMk/>
            <pc:sldMk cId="1205915054" sldId="620"/>
            <ac:spMk id="10" creationId="{EC915EF5-5556-7105-5D9F-C4226FF0A352}"/>
          </ac:spMkLst>
        </pc:spChg>
        <pc:spChg chg="add mod">
          <ac:chgData name="Morrison Cabonilas" userId="7fe86791-0a19-4f98-b6fc-667c2a7dbd6b" providerId="ADAL" clId="{C5609D48-3F55-423E-B41D-F4C6A194C98E}" dt="2022-06-29T12:02:45.661" v="19938" actId="1076"/>
          <ac:spMkLst>
            <pc:docMk/>
            <pc:sldMk cId="1205915054" sldId="620"/>
            <ac:spMk id="12" creationId="{3D5FB5F5-ABD1-1A8A-4D37-1BC0B250EB5F}"/>
          </ac:spMkLst>
        </pc:spChg>
        <pc:picChg chg="add del mod">
          <ac:chgData name="Morrison Cabonilas" userId="7fe86791-0a19-4f98-b6fc-667c2a7dbd6b" providerId="ADAL" clId="{C5609D48-3F55-423E-B41D-F4C6A194C98E}" dt="2022-06-29T02:44:54.461" v="13875" actId="478"/>
          <ac:picMkLst>
            <pc:docMk/>
            <pc:sldMk cId="1205915054" sldId="620"/>
            <ac:picMk id="3" creationId="{412C8881-77B0-A9CE-4D76-73C40E236F81}"/>
          </ac:picMkLst>
        </pc:picChg>
        <pc:picChg chg="add mod">
          <ac:chgData name="Morrison Cabonilas" userId="7fe86791-0a19-4f98-b6fc-667c2a7dbd6b" providerId="ADAL" clId="{C5609D48-3F55-423E-B41D-F4C6A194C98E}" dt="2022-06-29T12:33:26.577" v="21478" actId="1440"/>
          <ac:picMkLst>
            <pc:docMk/>
            <pc:sldMk cId="1205915054" sldId="620"/>
            <ac:picMk id="5" creationId="{4D688D9D-77B6-FA08-B4A4-3ACED380DDDD}"/>
          </ac:picMkLst>
        </pc:picChg>
        <pc:picChg chg="add mod">
          <ac:chgData name="Morrison Cabonilas" userId="7fe86791-0a19-4f98-b6fc-667c2a7dbd6b" providerId="ADAL" clId="{C5609D48-3F55-423E-B41D-F4C6A194C98E}" dt="2022-06-29T12:33:26.577" v="21478" actId="1440"/>
          <ac:picMkLst>
            <pc:docMk/>
            <pc:sldMk cId="1205915054" sldId="620"/>
            <ac:picMk id="7" creationId="{756BDD0C-0A73-EB16-DCC9-8BD1526322A7}"/>
          </ac:picMkLst>
        </pc:picChg>
        <pc:cxnChg chg="add mod">
          <ac:chgData name="Morrison Cabonilas" userId="7fe86791-0a19-4f98-b6fc-667c2a7dbd6b" providerId="ADAL" clId="{C5609D48-3F55-423E-B41D-F4C6A194C98E}" dt="2022-06-29T02:46:14.189" v="14096" actId="208"/>
          <ac:cxnSpMkLst>
            <pc:docMk/>
            <pc:sldMk cId="1205915054" sldId="620"/>
            <ac:cxnSpMk id="11" creationId="{BBB55EB8-620F-1DDD-92D5-E537A34CD54C}"/>
          </ac:cxnSpMkLst>
        </pc:cxnChg>
        <pc:cxnChg chg="add mod">
          <ac:chgData name="Morrison Cabonilas" userId="7fe86791-0a19-4f98-b6fc-667c2a7dbd6b" providerId="ADAL" clId="{C5609D48-3F55-423E-B41D-F4C6A194C98E}" dt="2022-06-29T02:46:19.279" v="14098" actId="208"/>
          <ac:cxnSpMkLst>
            <pc:docMk/>
            <pc:sldMk cId="1205915054" sldId="620"/>
            <ac:cxnSpMk id="13" creationId="{F1D3E3F0-E1FD-B587-911C-D5AE865CEE32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4:23:48.038" v="28771" actId="20577"/>
        <pc:sldMkLst>
          <pc:docMk/>
          <pc:sldMk cId="410903194" sldId="621"/>
        </pc:sldMkLst>
        <pc:spChg chg="add mod">
          <ac:chgData name="Morrison Cabonilas" userId="7fe86791-0a19-4f98-b6fc-667c2a7dbd6b" providerId="ADAL" clId="{C5609D48-3F55-423E-B41D-F4C6A194C98E}" dt="2022-06-29T14:23:12.784" v="28668" actId="1076"/>
          <ac:spMkLst>
            <pc:docMk/>
            <pc:sldMk cId="410903194" sldId="621"/>
            <ac:spMk id="6" creationId="{D7577569-5E84-A5BD-0FEA-11A72C7C7DC5}"/>
          </ac:spMkLst>
        </pc:spChg>
        <pc:spChg chg="mod">
          <ac:chgData name="Morrison Cabonilas" userId="7fe86791-0a19-4f98-b6fc-667c2a7dbd6b" providerId="ADAL" clId="{C5609D48-3F55-423E-B41D-F4C6A194C98E}" dt="2022-06-29T03:35:46.482" v="15558" actId="1076"/>
          <ac:spMkLst>
            <pc:docMk/>
            <pc:sldMk cId="410903194" sldId="621"/>
            <ac:spMk id="8" creationId="{32BA4CDC-23A9-8A52-8CFE-EF03652ECD0F}"/>
          </ac:spMkLst>
        </pc:spChg>
        <pc:spChg chg="del mod">
          <ac:chgData name="Morrison Cabonilas" userId="7fe86791-0a19-4f98-b6fc-667c2a7dbd6b" providerId="ADAL" clId="{C5609D48-3F55-423E-B41D-F4C6A194C98E}" dt="2022-06-29T02:46:27.791" v="14104" actId="478"/>
          <ac:spMkLst>
            <pc:docMk/>
            <pc:sldMk cId="410903194" sldId="621"/>
            <ac:spMk id="9" creationId="{267A1156-58CB-B214-0B30-64654075230E}"/>
          </ac:spMkLst>
        </pc:spChg>
        <pc:spChg chg="add mod">
          <ac:chgData name="Morrison Cabonilas" userId="7fe86791-0a19-4f98-b6fc-667c2a7dbd6b" providerId="ADAL" clId="{C5609D48-3F55-423E-B41D-F4C6A194C98E}" dt="2022-06-29T12:02:48.880" v="19940" actId="1076"/>
          <ac:spMkLst>
            <pc:docMk/>
            <pc:sldMk cId="410903194" sldId="621"/>
            <ac:spMk id="9" creationId="{88D0FE11-746C-71C7-975D-CA8097AD4228}"/>
          </ac:spMkLst>
        </pc:spChg>
        <pc:spChg chg="add del mod">
          <ac:chgData name="Morrison Cabonilas" userId="7fe86791-0a19-4f98-b6fc-667c2a7dbd6b" providerId="ADAL" clId="{C5609D48-3F55-423E-B41D-F4C6A194C98E}" dt="2022-06-29T02:47:00.184" v="14110" actId="478"/>
          <ac:spMkLst>
            <pc:docMk/>
            <pc:sldMk cId="410903194" sldId="621"/>
            <ac:spMk id="10" creationId="{374F5C48-8920-0E49-D02F-D426D2AA68E8}"/>
          </ac:spMkLst>
        </pc:spChg>
        <pc:spChg chg="add mod">
          <ac:chgData name="Morrison Cabonilas" userId="7fe86791-0a19-4f98-b6fc-667c2a7dbd6b" providerId="ADAL" clId="{C5609D48-3F55-423E-B41D-F4C6A194C98E}" dt="2022-06-29T14:23:48.038" v="28771" actId="20577"/>
          <ac:spMkLst>
            <pc:docMk/>
            <pc:sldMk cId="410903194" sldId="621"/>
            <ac:spMk id="10" creationId="{795123F2-A75A-AF7A-93D5-0DD41B61BCEE}"/>
          </ac:spMkLst>
        </pc:spChg>
        <pc:spChg chg="add mod">
          <ac:chgData name="Morrison Cabonilas" userId="7fe86791-0a19-4f98-b6fc-667c2a7dbd6b" providerId="ADAL" clId="{C5609D48-3F55-423E-B41D-F4C6A194C98E}" dt="2022-06-29T03:35:44.356" v="15557" actId="20577"/>
          <ac:spMkLst>
            <pc:docMk/>
            <pc:sldMk cId="410903194" sldId="621"/>
            <ac:spMk id="12" creationId="{EC754D3A-F327-09FE-F63F-7D49DCF5E7D7}"/>
          </ac:spMkLst>
        </pc:spChg>
        <pc:picChg chg="add mod">
          <ac:chgData name="Morrison Cabonilas" userId="7fe86791-0a19-4f98-b6fc-667c2a7dbd6b" providerId="ADAL" clId="{C5609D48-3F55-423E-B41D-F4C6A194C98E}" dt="2022-06-29T12:33:24.680" v="21477" actId="1440"/>
          <ac:picMkLst>
            <pc:docMk/>
            <pc:sldMk cId="410903194" sldId="621"/>
            <ac:picMk id="4" creationId="{89AA2E99-5F0A-FF00-9DCA-D657B5F08815}"/>
          </ac:picMkLst>
        </pc:picChg>
        <pc:picChg chg="del">
          <ac:chgData name="Morrison Cabonilas" userId="7fe86791-0a19-4f98-b6fc-667c2a7dbd6b" providerId="ADAL" clId="{C5609D48-3F55-423E-B41D-F4C6A194C98E}" dt="2022-06-29T02:46:25.174" v="14100" actId="478"/>
          <ac:picMkLst>
            <pc:docMk/>
            <pc:sldMk cId="410903194" sldId="621"/>
            <ac:picMk id="5" creationId="{4D688D9D-77B6-FA08-B4A4-3ACED380DDDD}"/>
          </ac:picMkLst>
        </pc:picChg>
        <pc:picChg chg="mod">
          <ac:chgData name="Morrison Cabonilas" userId="7fe86791-0a19-4f98-b6fc-667c2a7dbd6b" providerId="ADAL" clId="{C5609D48-3F55-423E-B41D-F4C6A194C98E}" dt="2022-06-29T12:33:24.680" v="21477" actId="1440"/>
          <ac:picMkLst>
            <pc:docMk/>
            <pc:sldMk cId="410903194" sldId="621"/>
            <ac:picMk id="7" creationId="{756BDD0C-0A73-EB16-DCC9-8BD1526322A7}"/>
          </ac:picMkLst>
        </pc:picChg>
        <pc:cxnChg chg="del mod">
          <ac:chgData name="Morrison Cabonilas" userId="7fe86791-0a19-4f98-b6fc-667c2a7dbd6b" providerId="ADAL" clId="{C5609D48-3F55-423E-B41D-F4C6A194C98E}" dt="2022-06-29T02:46:26.621" v="14102" actId="478"/>
          <ac:cxnSpMkLst>
            <pc:docMk/>
            <pc:sldMk cId="410903194" sldId="621"/>
            <ac:cxnSpMk id="11" creationId="{BBB55EB8-620F-1DDD-92D5-E537A34CD54C}"/>
          </ac:cxnSpMkLst>
        </pc:cxnChg>
        <pc:cxnChg chg="del mod">
          <ac:chgData name="Morrison Cabonilas" userId="7fe86791-0a19-4f98-b6fc-667c2a7dbd6b" providerId="ADAL" clId="{C5609D48-3F55-423E-B41D-F4C6A194C98E}" dt="2022-06-29T02:46:28.260" v="14105" actId="478"/>
          <ac:cxnSpMkLst>
            <pc:docMk/>
            <pc:sldMk cId="410903194" sldId="621"/>
            <ac:cxnSpMk id="13" creationId="{F1D3E3F0-E1FD-B587-911C-D5AE865CEE32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4:24:08.772" v="28865" actId="20577"/>
        <pc:sldMkLst>
          <pc:docMk/>
          <pc:sldMk cId="114000547" sldId="622"/>
        </pc:sldMkLst>
        <pc:spChg chg="mod">
          <ac:chgData name="Morrison Cabonilas" userId="7fe86791-0a19-4f98-b6fc-667c2a7dbd6b" providerId="ADAL" clId="{C5609D48-3F55-423E-B41D-F4C6A194C98E}" dt="2022-06-29T13:45:54.681" v="25045" actId="20577"/>
          <ac:spMkLst>
            <pc:docMk/>
            <pc:sldMk cId="114000547" sldId="622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2:52:01.617" v="14315" actId="1076"/>
          <ac:spMkLst>
            <pc:docMk/>
            <pc:sldMk cId="114000547" sldId="622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2:52:01.617" v="14315" actId="1076"/>
          <ac:spMkLst>
            <pc:docMk/>
            <pc:sldMk cId="114000547" sldId="622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2:55:12.718" v="14443" actId="14100"/>
          <ac:spMkLst>
            <pc:docMk/>
            <pc:sldMk cId="114000547" sldId="622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4:08.772" v="28865" actId="20577"/>
          <ac:spMkLst>
            <pc:docMk/>
            <pc:sldMk cId="114000547" sldId="622"/>
            <ac:spMk id="18" creationId="{3C1C76DE-C6A5-21D0-9DFC-A5DC0DB2FF7E}"/>
          </ac:spMkLst>
        </pc:spChg>
        <pc:spChg chg="mod">
          <ac:chgData name="Morrison Cabonilas" userId="7fe86791-0a19-4f98-b6fc-667c2a7dbd6b" providerId="ADAL" clId="{C5609D48-3F55-423E-B41D-F4C6A194C98E}" dt="2022-06-29T02:52:01.617" v="14315" actId="1076"/>
          <ac:spMkLst>
            <pc:docMk/>
            <pc:sldMk cId="114000547" sldId="622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2:55:13.973" v="14444" actId="14100"/>
          <ac:spMkLst>
            <pc:docMk/>
            <pc:sldMk cId="114000547" sldId="622"/>
            <ac:spMk id="30" creationId="{D297617E-0706-1414-6968-43A894F13F04}"/>
          </ac:spMkLst>
        </pc:spChg>
        <pc:spChg chg="mod">
          <ac:chgData name="Morrison Cabonilas" userId="7fe86791-0a19-4f98-b6fc-667c2a7dbd6b" providerId="ADAL" clId="{C5609D48-3F55-423E-B41D-F4C6A194C98E}" dt="2022-06-29T02:55:09.904" v="14442" actId="20577"/>
          <ac:spMkLst>
            <pc:docMk/>
            <pc:sldMk cId="114000547" sldId="622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2:53:24.482" v="14340" actId="1076"/>
          <ac:spMkLst>
            <pc:docMk/>
            <pc:sldMk cId="114000547" sldId="622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2:53:58.578" v="14412" actId="2711"/>
          <ac:graphicFrameMkLst>
            <pc:docMk/>
            <pc:sldMk cId="114000547" sldId="622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3:13.441" v="21475" actId="1440"/>
          <ac:picMkLst>
            <pc:docMk/>
            <pc:sldMk cId="114000547" sldId="622"/>
            <ac:picMk id="8" creationId="{4FDCD78E-664D-73C0-2E77-B3122E5B459A}"/>
          </ac:picMkLst>
        </pc:picChg>
        <pc:picChg chg="add del mod ord">
          <ac:chgData name="Morrison Cabonilas" userId="7fe86791-0a19-4f98-b6fc-667c2a7dbd6b" providerId="ADAL" clId="{C5609D48-3F55-423E-B41D-F4C6A194C98E}" dt="2022-06-29T02:52:39.460" v="14327" actId="21"/>
          <ac:picMkLst>
            <pc:docMk/>
            <pc:sldMk cId="114000547" sldId="622"/>
            <ac:picMk id="15" creationId="{C57023CF-03FD-E312-0071-061C7486A09D}"/>
          </ac:picMkLst>
        </pc:picChg>
        <pc:picChg chg="add mod ord">
          <ac:chgData name="Morrison Cabonilas" userId="7fe86791-0a19-4f98-b6fc-667c2a7dbd6b" providerId="ADAL" clId="{C5609D48-3F55-423E-B41D-F4C6A194C98E}" dt="2022-06-29T12:33:13.441" v="21475" actId="1440"/>
          <ac:picMkLst>
            <pc:docMk/>
            <pc:sldMk cId="114000547" sldId="622"/>
            <ac:picMk id="22" creationId="{6F849119-A6A8-D3C6-8D0A-B891C71D2D19}"/>
          </ac:picMkLst>
        </pc:picChg>
        <pc:picChg chg="del">
          <ac:chgData name="Morrison Cabonilas" userId="7fe86791-0a19-4f98-b6fc-667c2a7dbd6b" providerId="ADAL" clId="{C5609D48-3F55-423E-B41D-F4C6A194C98E}" dt="2022-06-29T02:51:39.805" v="14311" actId="478"/>
          <ac:picMkLst>
            <pc:docMk/>
            <pc:sldMk cId="114000547" sldId="622"/>
            <ac:picMk id="25" creationId="{7293C11D-343F-4F1D-9EBE-1B8DFCBC2C3C}"/>
          </ac:picMkLst>
        </pc:picChg>
        <pc:cxnChg chg="mod">
          <ac:chgData name="Morrison Cabonilas" userId="7fe86791-0a19-4f98-b6fc-667c2a7dbd6b" providerId="ADAL" clId="{C5609D48-3F55-423E-B41D-F4C6A194C98E}" dt="2022-06-29T02:55:12.718" v="14443" actId="14100"/>
          <ac:cxnSpMkLst>
            <pc:docMk/>
            <pc:sldMk cId="114000547" sldId="622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2:52:03.343" v="14316" actId="14100"/>
          <ac:cxnSpMkLst>
            <pc:docMk/>
            <pc:sldMk cId="114000547" sldId="622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2:53:24.482" v="14340" actId="1076"/>
          <ac:cxnSpMkLst>
            <pc:docMk/>
            <pc:sldMk cId="114000547" sldId="622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24:13.991" v="28866" actId="207"/>
        <pc:sldMkLst>
          <pc:docMk/>
          <pc:sldMk cId="317937982" sldId="623"/>
        </pc:sldMkLst>
        <pc:spChg chg="del">
          <ac:chgData name="Morrison Cabonilas" userId="7fe86791-0a19-4f98-b6fc-667c2a7dbd6b" providerId="ADAL" clId="{C5609D48-3F55-423E-B41D-F4C6A194C98E}" dt="2022-06-29T02:55:26.308" v="14450" actId="478"/>
          <ac:spMkLst>
            <pc:docMk/>
            <pc:sldMk cId="317937982" sldId="623"/>
            <ac:spMk id="2" creationId="{5D228F91-2D0E-C8A6-7938-85E00C473A33}"/>
          </ac:spMkLst>
        </pc:spChg>
        <pc:spChg chg="add mod">
          <ac:chgData name="Morrison Cabonilas" userId="7fe86791-0a19-4f98-b6fc-667c2a7dbd6b" providerId="ADAL" clId="{C5609D48-3F55-423E-B41D-F4C6A194C98E}" dt="2022-06-29T02:57:15.451" v="14461" actId="1076"/>
          <ac:spMkLst>
            <pc:docMk/>
            <pc:sldMk cId="317937982" sldId="623"/>
            <ac:spMk id="7" creationId="{096F8667-0130-C6CC-4551-F6A237790C0C}"/>
          </ac:spMkLst>
        </pc:spChg>
        <pc:spChg chg="add mod">
          <ac:chgData name="Morrison Cabonilas" userId="7fe86791-0a19-4f98-b6fc-667c2a7dbd6b" providerId="ADAL" clId="{C5609D48-3F55-423E-B41D-F4C6A194C98E}" dt="2022-06-29T14:24:13.991" v="28866" actId="207"/>
          <ac:spMkLst>
            <pc:docMk/>
            <pc:sldMk cId="317937982" sldId="623"/>
            <ac:spMk id="8" creationId="{203D89DE-7142-7FCD-C3BF-8637A43FE22F}"/>
          </ac:spMkLst>
        </pc:spChg>
        <pc:spChg chg="add mod">
          <ac:chgData name="Morrison Cabonilas" userId="7fe86791-0a19-4f98-b6fc-667c2a7dbd6b" providerId="ADAL" clId="{C5609D48-3F55-423E-B41D-F4C6A194C98E}" dt="2022-06-29T12:02:57.058" v="19942" actId="1076"/>
          <ac:spMkLst>
            <pc:docMk/>
            <pc:sldMk cId="317937982" sldId="623"/>
            <ac:spMk id="9" creationId="{A6DFBBB8-362F-AAC6-766E-92DC94B45F30}"/>
          </ac:spMkLst>
        </pc:spChg>
        <pc:spChg chg="add del mod">
          <ac:chgData name="Morrison Cabonilas" userId="7fe86791-0a19-4f98-b6fc-667c2a7dbd6b" providerId="ADAL" clId="{C5609D48-3F55-423E-B41D-F4C6A194C98E}" dt="2022-06-29T12:02:58.768" v="19944"/>
          <ac:spMkLst>
            <pc:docMk/>
            <pc:sldMk cId="317937982" sldId="623"/>
            <ac:spMk id="11" creationId="{B624BE70-932A-8A50-0FFD-20FF3A0159DB}"/>
          </ac:spMkLst>
        </pc:spChg>
        <pc:spChg chg="add del mod">
          <ac:chgData name="Morrison Cabonilas" userId="7fe86791-0a19-4f98-b6fc-667c2a7dbd6b" providerId="ADAL" clId="{C5609D48-3F55-423E-B41D-F4C6A194C98E}" dt="2022-06-29T02:58:33.302" v="14643"/>
          <ac:spMkLst>
            <pc:docMk/>
            <pc:sldMk cId="317937982" sldId="623"/>
            <ac:spMk id="13" creationId="{EA1FBDB6-00E4-606B-43A0-20B68A44299E}"/>
          </ac:spMkLst>
        </pc:spChg>
        <pc:picChg chg="add mod">
          <ac:chgData name="Morrison Cabonilas" userId="7fe86791-0a19-4f98-b6fc-667c2a7dbd6b" providerId="ADAL" clId="{C5609D48-3F55-423E-B41D-F4C6A194C98E}" dt="2022-06-29T12:33:18.462" v="21476" actId="1440"/>
          <ac:picMkLst>
            <pc:docMk/>
            <pc:sldMk cId="317937982" sldId="623"/>
            <ac:picMk id="4" creationId="{4FB8ADFA-54F2-61DC-EF7A-97938250CF08}"/>
          </ac:picMkLst>
        </pc:picChg>
        <pc:picChg chg="add mod">
          <ac:chgData name="Morrison Cabonilas" userId="7fe86791-0a19-4f98-b6fc-667c2a7dbd6b" providerId="ADAL" clId="{C5609D48-3F55-423E-B41D-F4C6A194C98E}" dt="2022-06-29T12:33:18.462" v="21476" actId="1440"/>
          <ac:picMkLst>
            <pc:docMk/>
            <pc:sldMk cId="317937982" sldId="623"/>
            <ac:picMk id="6" creationId="{1085D906-9805-5F82-E3D8-42CB9621A63B}"/>
          </ac:picMkLst>
        </pc:picChg>
        <pc:cxnChg chg="add mod">
          <ac:chgData name="Morrison Cabonilas" userId="7fe86791-0a19-4f98-b6fc-667c2a7dbd6b" providerId="ADAL" clId="{C5609D48-3F55-423E-B41D-F4C6A194C98E}" dt="2022-06-29T02:57:53.673" v="14634" actId="208"/>
          <ac:cxnSpMkLst>
            <pc:docMk/>
            <pc:sldMk cId="317937982" sldId="623"/>
            <ac:cxnSpMk id="10" creationId="{B2133190-B273-BCB8-CBBB-60F9F9AE0B03}"/>
          </ac:cxnSpMkLst>
        </pc:cxnChg>
        <pc:cxnChg chg="add mod">
          <ac:chgData name="Morrison Cabonilas" userId="7fe86791-0a19-4f98-b6fc-667c2a7dbd6b" providerId="ADAL" clId="{C5609D48-3F55-423E-B41D-F4C6A194C98E}" dt="2022-06-29T02:57:58.781" v="14636" actId="208"/>
          <ac:cxnSpMkLst>
            <pc:docMk/>
            <pc:sldMk cId="317937982" sldId="623"/>
            <ac:cxnSpMk id="12" creationId="{BFB09398-D59B-8D85-6E96-B26A932759BC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4:24:48.443" v="29014" actId="3626"/>
        <pc:sldMkLst>
          <pc:docMk/>
          <pc:sldMk cId="1271410392" sldId="624"/>
        </pc:sldMkLst>
        <pc:spChg chg="del">
          <ac:chgData name="Morrison Cabonilas" userId="7fe86791-0a19-4f98-b6fc-667c2a7dbd6b" providerId="ADAL" clId="{C5609D48-3F55-423E-B41D-F4C6A194C98E}" dt="2022-06-29T02:58:19.061" v="14640" actId="478"/>
          <ac:spMkLst>
            <pc:docMk/>
            <pc:sldMk cId="1271410392" sldId="624"/>
            <ac:spMk id="8" creationId="{203D89DE-7142-7FCD-C3BF-8637A43FE22F}"/>
          </ac:spMkLst>
        </pc:spChg>
        <pc:spChg chg="add mod">
          <ac:chgData name="Morrison Cabonilas" userId="7fe86791-0a19-4f98-b6fc-667c2a7dbd6b" providerId="ADAL" clId="{C5609D48-3F55-423E-B41D-F4C6A194C98E}" dt="2022-06-29T12:03:02.690" v="19946" actId="1076"/>
          <ac:spMkLst>
            <pc:docMk/>
            <pc:sldMk cId="1271410392" sldId="624"/>
            <ac:spMk id="8" creationId="{961568C3-AA12-64D7-54C3-87643AC7F50F}"/>
          </ac:spMkLst>
        </pc:spChg>
        <pc:spChg chg="add del mod">
          <ac:chgData name="Morrison Cabonilas" userId="7fe86791-0a19-4f98-b6fc-667c2a7dbd6b" providerId="ADAL" clId="{C5609D48-3F55-423E-B41D-F4C6A194C98E}" dt="2022-06-29T02:58:11.906" v="14639"/>
          <ac:spMkLst>
            <pc:docMk/>
            <pc:sldMk cId="1271410392" sldId="624"/>
            <ac:spMk id="9" creationId="{3354E531-AEEA-CE94-DE6F-4E074567DC03}"/>
          </ac:spMkLst>
        </pc:spChg>
        <pc:spChg chg="add mod">
          <ac:chgData name="Morrison Cabonilas" userId="7fe86791-0a19-4f98-b6fc-667c2a7dbd6b" providerId="ADAL" clId="{C5609D48-3F55-423E-B41D-F4C6A194C98E}" dt="2022-06-29T14:24:24.379" v="28896" actId="20577"/>
          <ac:spMkLst>
            <pc:docMk/>
            <pc:sldMk cId="1271410392" sldId="624"/>
            <ac:spMk id="9" creationId="{8A1887E9-F8A5-CFCD-697E-B6530081F438}"/>
          </ac:spMkLst>
        </pc:spChg>
        <pc:spChg chg="add mod">
          <ac:chgData name="Morrison Cabonilas" userId="7fe86791-0a19-4f98-b6fc-667c2a7dbd6b" providerId="ADAL" clId="{C5609D48-3F55-423E-B41D-F4C6A194C98E}" dt="2022-06-29T14:24:48.443" v="29014" actId="3626"/>
          <ac:spMkLst>
            <pc:docMk/>
            <pc:sldMk cId="1271410392" sldId="624"/>
            <ac:spMk id="10" creationId="{32C293D4-F578-0998-3CBC-B6004B4BEED2}"/>
          </ac:spMkLst>
        </pc:spChg>
        <pc:spChg chg="add mod">
          <ac:chgData name="Morrison Cabonilas" userId="7fe86791-0a19-4f98-b6fc-667c2a7dbd6b" providerId="ADAL" clId="{C5609D48-3F55-423E-B41D-F4C6A194C98E}" dt="2022-06-29T02:58:38.563" v="14645" actId="1076"/>
          <ac:spMkLst>
            <pc:docMk/>
            <pc:sldMk cId="1271410392" sldId="624"/>
            <ac:spMk id="11" creationId="{3AA3A344-FC74-B7C3-3BD8-6093EE277A38}"/>
          </ac:spMkLst>
        </pc:spChg>
        <pc:picChg chg="add mod">
          <ac:chgData name="Morrison Cabonilas" userId="7fe86791-0a19-4f98-b6fc-667c2a7dbd6b" providerId="ADAL" clId="{C5609D48-3F55-423E-B41D-F4C6A194C98E}" dt="2022-06-29T12:33:06.351" v="21473" actId="1440"/>
          <ac:picMkLst>
            <pc:docMk/>
            <pc:sldMk cId="1271410392" sldId="624"/>
            <ac:picMk id="3" creationId="{69067D97-9084-C2BA-6C41-EA095CBC4910}"/>
          </ac:picMkLst>
        </pc:picChg>
        <pc:picChg chg="del">
          <ac:chgData name="Morrison Cabonilas" userId="7fe86791-0a19-4f98-b6fc-667c2a7dbd6b" providerId="ADAL" clId="{C5609D48-3F55-423E-B41D-F4C6A194C98E}" dt="2022-06-29T02:58:19.061" v="14640" actId="478"/>
          <ac:picMkLst>
            <pc:docMk/>
            <pc:sldMk cId="1271410392" sldId="624"/>
            <ac:picMk id="4" creationId="{4FB8ADFA-54F2-61DC-EF7A-97938250CF08}"/>
          </ac:picMkLst>
        </pc:picChg>
        <pc:picChg chg="mod">
          <ac:chgData name="Morrison Cabonilas" userId="7fe86791-0a19-4f98-b6fc-667c2a7dbd6b" providerId="ADAL" clId="{C5609D48-3F55-423E-B41D-F4C6A194C98E}" dt="2022-06-29T12:33:06.351" v="21473" actId="1440"/>
          <ac:picMkLst>
            <pc:docMk/>
            <pc:sldMk cId="1271410392" sldId="624"/>
            <ac:picMk id="6" creationId="{1085D906-9805-5F82-E3D8-42CB9621A63B}"/>
          </ac:picMkLst>
        </pc:picChg>
        <pc:cxnChg chg="del mod">
          <ac:chgData name="Morrison Cabonilas" userId="7fe86791-0a19-4f98-b6fc-667c2a7dbd6b" providerId="ADAL" clId="{C5609D48-3F55-423E-B41D-F4C6A194C98E}" dt="2022-06-29T02:58:19.061" v="14640" actId="478"/>
          <ac:cxnSpMkLst>
            <pc:docMk/>
            <pc:sldMk cId="1271410392" sldId="624"/>
            <ac:cxnSpMk id="10" creationId="{B2133190-B273-BCB8-CBBB-60F9F9AE0B03}"/>
          </ac:cxnSpMkLst>
        </pc:cxnChg>
        <pc:cxnChg chg="del mod">
          <ac:chgData name="Morrison Cabonilas" userId="7fe86791-0a19-4f98-b6fc-667c2a7dbd6b" providerId="ADAL" clId="{C5609D48-3F55-423E-B41D-F4C6A194C98E}" dt="2022-06-29T02:58:19.061" v="14640" actId="478"/>
          <ac:cxnSpMkLst>
            <pc:docMk/>
            <pc:sldMk cId="1271410392" sldId="624"/>
            <ac:cxnSpMk id="12" creationId="{BFB09398-D59B-8D85-6E96-B26A932759BC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4:25:24.300" v="29141" actId="1076"/>
        <pc:sldMkLst>
          <pc:docMk/>
          <pc:sldMk cId="2176467787" sldId="625"/>
        </pc:sldMkLst>
        <pc:spChg chg="mod">
          <ac:chgData name="Morrison Cabonilas" userId="7fe86791-0a19-4f98-b6fc-667c2a7dbd6b" providerId="ADAL" clId="{C5609D48-3F55-423E-B41D-F4C6A194C98E}" dt="2022-06-29T13:45:56.418" v="25046" actId="20577"/>
          <ac:spMkLst>
            <pc:docMk/>
            <pc:sldMk cId="2176467787" sldId="625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3:00:57.912" v="14687" actId="14100"/>
          <ac:spMkLst>
            <pc:docMk/>
            <pc:sldMk cId="2176467787" sldId="625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3:00:56.808" v="14686" actId="14100"/>
          <ac:spMkLst>
            <pc:docMk/>
            <pc:sldMk cId="2176467787" sldId="625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3:00:51.723" v="14683" actId="14100"/>
          <ac:spMkLst>
            <pc:docMk/>
            <pc:sldMk cId="2176467787" sldId="625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5:24.300" v="29141" actId="1076"/>
          <ac:spMkLst>
            <pc:docMk/>
            <pc:sldMk cId="2176467787" sldId="625"/>
            <ac:spMk id="18" creationId="{280B4A31-3099-B2B4-B020-0C7CBD9F04CC}"/>
          </ac:spMkLst>
        </pc:spChg>
        <pc:spChg chg="mod">
          <ac:chgData name="Morrison Cabonilas" userId="7fe86791-0a19-4f98-b6fc-667c2a7dbd6b" providerId="ADAL" clId="{C5609D48-3F55-423E-B41D-F4C6A194C98E}" dt="2022-06-29T03:00:55.565" v="14685" actId="14100"/>
          <ac:spMkLst>
            <pc:docMk/>
            <pc:sldMk cId="2176467787" sldId="625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3:00:53.152" v="14684" actId="14100"/>
          <ac:spMkLst>
            <pc:docMk/>
            <pc:sldMk cId="2176467787" sldId="625"/>
            <ac:spMk id="30" creationId="{D297617E-0706-1414-6968-43A894F13F04}"/>
          </ac:spMkLst>
        </pc:spChg>
        <pc:spChg chg="add mod">
          <ac:chgData name="Morrison Cabonilas" userId="7fe86791-0a19-4f98-b6fc-667c2a7dbd6b" providerId="ADAL" clId="{C5609D48-3F55-423E-B41D-F4C6A194C98E}" dt="2022-06-29T03:05:52.067" v="14757" actId="1076"/>
          <ac:spMkLst>
            <pc:docMk/>
            <pc:sldMk cId="2176467787" sldId="625"/>
            <ac:spMk id="39" creationId="{78766CE6-7E74-85D1-2DA8-A91695835926}"/>
          </ac:spMkLst>
        </pc:spChg>
        <pc:spChg chg="mod">
          <ac:chgData name="Morrison Cabonilas" userId="7fe86791-0a19-4f98-b6fc-667c2a7dbd6b" providerId="ADAL" clId="{C5609D48-3F55-423E-B41D-F4C6A194C98E}" dt="2022-06-29T03:03:26.145" v="14746" actId="1076"/>
          <ac:spMkLst>
            <pc:docMk/>
            <pc:sldMk cId="2176467787" sldId="625"/>
            <ac:spMk id="40" creationId="{6B69F22C-936E-EC78-E105-DEAA52204E10}"/>
          </ac:spMkLst>
        </pc:spChg>
        <pc:spChg chg="mod">
          <ac:chgData name="Morrison Cabonilas" userId="7fe86791-0a19-4f98-b6fc-667c2a7dbd6b" providerId="ADAL" clId="{C5609D48-3F55-423E-B41D-F4C6A194C98E}" dt="2022-06-29T03:05:44.235" v="14753" actId="14100"/>
          <ac:spMkLst>
            <pc:docMk/>
            <pc:sldMk cId="2176467787" sldId="625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3:09:01.391" v="15204" actId="2711"/>
          <ac:graphicFrameMkLst>
            <pc:docMk/>
            <pc:sldMk cId="2176467787" sldId="625"/>
            <ac:graphicFrameMk id="21" creationId="{A6534834-0598-F68D-E0DC-8D9656CD30E0}"/>
          </ac:graphicFrameMkLst>
        </pc:graphicFrameChg>
        <pc:picChg chg="add mod ord modCrop">
          <ac:chgData name="Morrison Cabonilas" userId="7fe86791-0a19-4f98-b6fc-667c2a7dbd6b" providerId="ADAL" clId="{C5609D48-3F55-423E-B41D-F4C6A194C98E}" dt="2022-06-29T12:33:04.687" v="21472" actId="1440"/>
          <ac:picMkLst>
            <pc:docMk/>
            <pc:sldMk cId="2176467787" sldId="625"/>
            <ac:picMk id="4" creationId="{64E08A35-9702-92B0-4104-8FF989663DF7}"/>
          </ac:picMkLst>
        </pc:picChg>
        <pc:picChg chg="del">
          <ac:chgData name="Morrison Cabonilas" userId="7fe86791-0a19-4f98-b6fc-667c2a7dbd6b" providerId="ADAL" clId="{C5609D48-3F55-423E-B41D-F4C6A194C98E}" dt="2022-06-29T02:59:54.328" v="14663" actId="478"/>
          <ac:picMkLst>
            <pc:docMk/>
            <pc:sldMk cId="2176467787" sldId="625"/>
            <ac:picMk id="8" creationId="{4FDCD78E-664D-73C0-2E77-B3122E5B459A}"/>
          </ac:picMkLst>
        </pc:picChg>
        <pc:picChg chg="del">
          <ac:chgData name="Morrison Cabonilas" userId="7fe86791-0a19-4f98-b6fc-667c2a7dbd6b" providerId="ADAL" clId="{C5609D48-3F55-423E-B41D-F4C6A194C98E}" dt="2022-06-29T03:01:00.943" v="14688" actId="478"/>
          <ac:picMkLst>
            <pc:docMk/>
            <pc:sldMk cId="2176467787" sldId="625"/>
            <ac:picMk id="22" creationId="{6F849119-A6A8-D3C6-8D0A-B891C71D2D19}"/>
          </ac:picMkLst>
        </pc:picChg>
        <pc:picChg chg="add del mod">
          <ac:chgData name="Morrison Cabonilas" userId="7fe86791-0a19-4f98-b6fc-667c2a7dbd6b" providerId="ADAL" clId="{C5609D48-3F55-423E-B41D-F4C6A194C98E}" dt="2022-06-29T03:04:26.640" v="14747" actId="21"/>
          <ac:picMkLst>
            <pc:docMk/>
            <pc:sldMk cId="2176467787" sldId="625"/>
            <ac:picMk id="24" creationId="{65AE9B0D-204A-C647-628B-BC87A964D21D}"/>
          </ac:picMkLst>
        </pc:picChg>
        <pc:picChg chg="add mod ord">
          <ac:chgData name="Morrison Cabonilas" userId="7fe86791-0a19-4f98-b6fc-667c2a7dbd6b" providerId="ADAL" clId="{C5609D48-3F55-423E-B41D-F4C6A194C98E}" dt="2022-06-29T12:33:04.687" v="21472" actId="1440"/>
          <ac:picMkLst>
            <pc:docMk/>
            <pc:sldMk cId="2176467787" sldId="625"/>
            <ac:picMk id="32" creationId="{590A2ED4-3D9E-BB54-0292-533957647B0A}"/>
          </ac:picMkLst>
        </pc:picChg>
        <pc:cxnChg chg="mod">
          <ac:chgData name="Morrison Cabonilas" userId="7fe86791-0a19-4f98-b6fc-667c2a7dbd6b" providerId="ADAL" clId="{C5609D48-3F55-423E-B41D-F4C6A194C98E}" dt="2022-06-29T03:03:26.145" v="14746" actId="1076"/>
          <ac:cxnSpMkLst>
            <pc:docMk/>
            <pc:sldMk cId="2176467787" sldId="625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3:00:57.912" v="14687" actId="14100"/>
          <ac:cxnSpMkLst>
            <pc:docMk/>
            <pc:sldMk cId="2176467787" sldId="625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3:05:44.235" v="14753" actId="14100"/>
          <ac:cxnSpMkLst>
            <pc:docMk/>
            <pc:sldMk cId="2176467787" sldId="625"/>
            <ac:cxnSpMk id="38" creationId="{B4FDE1DC-CF8F-5D0A-C364-748D9E84C1C5}"/>
          </ac:cxnSpMkLst>
        </pc:cxnChg>
      </pc:sldChg>
      <pc:sldChg chg="addSp delSp modSp new mod">
        <pc:chgData name="Morrison Cabonilas" userId="7fe86791-0a19-4f98-b6fc-667c2a7dbd6b" providerId="ADAL" clId="{C5609D48-3F55-423E-B41D-F4C6A194C98E}" dt="2022-06-29T14:25:28.788" v="29142" actId="207"/>
        <pc:sldMkLst>
          <pc:docMk/>
          <pc:sldMk cId="3995949287" sldId="626"/>
        </pc:sldMkLst>
        <pc:spChg chg="add mod">
          <ac:chgData name="Morrison Cabonilas" userId="7fe86791-0a19-4f98-b6fc-667c2a7dbd6b" providerId="ADAL" clId="{C5609D48-3F55-423E-B41D-F4C6A194C98E}" dt="2022-06-29T14:25:28.788" v="29142" actId="207"/>
          <ac:spMkLst>
            <pc:docMk/>
            <pc:sldMk cId="3995949287" sldId="626"/>
            <ac:spMk id="2" creationId="{418A6946-DB17-F599-2ABA-86C84521E3E0}"/>
          </ac:spMkLst>
        </pc:spChg>
        <pc:spChg chg="del">
          <ac:chgData name="Morrison Cabonilas" userId="7fe86791-0a19-4f98-b6fc-667c2a7dbd6b" providerId="ADAL" clId="{C5609D48-3F55-423E-B41D-F4C6A194C98E}" dt="2022-06-29T03:10:50.309" v="15208" actId="478"/>
          <ac:spMkLst>
            <pc:docMk/>
            <pc:sldMk cId="3995949287" sldId="626"/>
            <ac:spMk id="2" creationId="{DD72C2A5-191C-9E6C-1E06-A8B06AEF0136}"/>
          </ac:spMkLst>
        </pc:spChg>
        <pc:spChg chg="add mod">
          <ac:chgData name="Morrison Cabonilas" userId="7fe86791-0a19-4f98-b6fc-667c2a7dbd6b" providerId="ADAL" clId="{C5609D48-3F55-423E-B41D-F4C6A194C98E}" dt="2022-06-29T03:21:03.720" v="15243" actId="1076"/>
          <ac:spMkLst>
            <pc:docMk/>
            <pc:sldMk cId="3995949287" sldId="626"/>
            <ac:spMk id="3" creationId="{7BD05430-2E00-581C-8286-A5C2A86B1272}"/>
          </ac:spMkLst>
        </pc:spChg>
        <pc:spChg chg="add mod">
          <ac:chgData name="Morrison Cabonilas" userId="7fe86791-0a19-4f98-b6fc-667c2a7dbd6b" providerId="ADAL" clId="{C5609D48-3F55-423E-B41D-F4C6A194C98E}" dt="2022-06-29T03:21:04.589" v="15244" actId="1076"/>
          <ac:spMkLst>
            <pc:docMk/>
            <pc:sldMk cId="3995949287" sldId="626"/>
            <ac:spMk id="4" creationId="{51E50EC2-2E5D-2ED0-5094-A4079C268050}"/>
          </ac:spMkLst>
        </pc:spChg>
        <pc:spChg chg="add del mod">
          <ac:chgData name="Morrison Cabonilas" userId="7fe86791-0a19-4f98-b6fc-667c2a7dbd6b" providerId="ADAL" clId="{C5609D48-3F55-423E-B41D-F4C6A194C98E}" dt="2022-06-29T12:03:29.840" v="20009" actId="478"/>
          <ac:spMkLst>
            <pc:docMk/>
            <pc:sldMk cId="3995949287" sldId="626"/>
            <ac:spMk id="8" creationId="{B27B627D-9329-601A-6E18-C158A6572AA9}"/>
          </ac:spMkLst>
        </pc:spChg>
        <pc:picChg chg="add mod">
          <ac:chgData name="Morrison Cabonilas" userId="7fe86791-0a19-4f98-b6fc-667c2a7dbd6b" providerId="ADAL" clId="{C5609D48-3F55-423E-B41D-F4C6A194C98E}" dt="2022-06-29T12:33:01.443" v="21471" actId="1440"/>
          <ac:picMkLst>
            <pc:docMk/>
            <pc:sldMk cId="3995949287" sldId="626"/>
            <ac:picMk id="5" creationId="{BBB5E326-C40D-756B-5FE6-2EF2ED046257}"/>
          </ac:picMkLst>
        </pc:picChg>
        <pc:picChg chg="add del mod">
          <ac:chgData name="Morrison Cabonilas" userId="7fe86791-0a19-4f98-b6fc-667c2a7dbd6b" providerId="ADAL" clId="{C5609D48-3F55-423E-B41D-F4C6A194C98E}" dt="2022-06-29T03:17:33.498" v="15210" actId="478"/>
          <ac:picMkLst>
            <pc:docMk/>
            <pc:sldMk cId="3995949287" sldId="626"/>
            <ac:picMk id="6" creationId="{0E8341F5-A38C-54FD-B378-B70682955C00}"/>
          </ac:picMkLst>
        </pc:picChg>
        <pc:picChg chg="add del mod">
          <ac:chgData name="Morrison Cabonilas" userId="7fe86791-0a19-4f98-b6fc-667c2a7dbd6b" providerId="ADAL" clId="{C5609D48-3F55-423E-B41D-F4C6A194C98E}" dt="2022-06-29T03:19:12.162" v="15236" actId="478"/>
          <ac:picMkLst>
            <pc:docMk/>
            <pc:sldMk cId="3995949287" sldId="626"/>
            <ac:picMk id="7" creationId="{C71A47E7-47F7-05EB-0D8A-E4CC369D2D33}"/>
          </ac:picMkLst>
        </pc:picChg>
        <pc:picChg chg="add del mod ord modCrop">
          <ac:chgData name="Morrison Cabonilas" userId="7fe86791-0a19-4f98-b6fc-667c2a7dbd6b" providerId="ADAL" clId="{C5609D48-3F55-423E-B41D-F4C6A194C98E}" dt="2022-06-29T03:18:49.728" v="15223" actId="478"/>
          <ac:picMkLst>
            <pc:docMk/>
            <pc:sldMk cId="3995949287" sldId="626"/>
            <ac:picMk id="12" creationId="{D2DB7723-962E-6F7D-BC1E-077C5CB6790D}"/>
          </ac:picMkLst>
        </pc:picChg>
        <pc:picChg chg="add del mod ord">
          <ac:chgData name="Morrison Cabonilas" userId="7fe86791-0a19-4f98-b6fc-667c2a7dbd6b" providerId="ADAL" clId="{C5609D48-3F55-423E-B41D-F4C6A194C98E}" dt="2022-06-29T03:21:07.222" v="15245" actId="21"/>
          <ac:picMkLst>
            <pc:docMk/>
            <pc:sldMk cId="3995949287" sldId="626"/>
            <ac:picMk id="15" creationId="{87BEFEE9-9655-6F9B-EFC5-6F5C99DDB1F3}"/>
          </ac:picMkLst>
        </pc:picChg>
        <pc:picChg chg="add del mod ord">
          <ac:chgData name="Morrison Cabonilas" userId="7fe86791-0a19-4f98-b6fc-667c2a7dbd6b" providerId="ADAL" clId="{C5609D48-3F55-423E-B41D-F4C6A194C98E}" dt="2022-06-29T03:21:37.863" v="15252" actId="21"/>
          <ac:picMkLst>
            <pc:docMk/>
            <pc:sldMk cId="3995949287" sldId="626"/>
            <ac:picMk id="20" creationId="{739C898C-306E-67E2-0E07-2DD3841FF700}"/>
          </ac:picMkLst>
        </pc:picChg>
        <pc:picChg chg="add mod ord">
          <ac:chgData name="Morrison Cabonilas" userId="7fe86791-0a19-4f98-b6fc-667c2a7dbd6b" providerId="ADAL" clId="{C5609D48-3F55-423E-B41D-F4C6A194C98E}" dt="2022-06-29T12:33:01.443" v="21471" actId="1440"/>
          <ac:picMkLst>
            <pc:docMk/>
            <pc:sldMk cId="3995949287" sldId="626"/>
            <ac:picMk id="23" creationId="{F8CA3EF4-3294-4118-6316-7F667C61A662}"/>
          </ac:picMkLst>
        </pc:picChg>
        <pc:picChg chg="add mod ord">
          <ac:chgData name="Morrison Cabonilas" userId="7fe86791-0a19-4f98-b6fc-667c2a7dbd6b" providerId="ADAL" clId="{C5609D48-3F55-423E-B41D-F4C6A194C98E}" dt="2022-06-29T12:33:01.443" v="21471" actId="1440"/>
          <ac:picMkLst>
            <pc:docMk/>
            <pc:sldMk cId="3995949287" sldId="626"/>
            <ac:picMk id="25" creationId="{7B24AFD2-B142-37D3-B3EB-8E252D789E00}"/>
          </ac:picMkLst>
        </pc:picChg>
        <pc:cxnChg chg="add mod">
          <ac:chgData name="Morrison Cabonilas" userId="7fe86791-0a19-4f98-b6fc-667c2a7dbd6b" providerId="ADAL" clId="{C5609D48-3F55-423E-B41D-F4C6A194C98E}" dt="2022-06-29T03:19:09.665" v="15235" actId="14100"/>
          <ac:cxnSpMkLst>
            <pc:docMk/>
            <pc:sldMk cId="3995949287" sldId="626"/>
            <ac:cxnSpMk id="9" creationId="{6A955B20-5B6A-B459-64B6-6CA67953D579}"/>
          </ac:cxnSpMkLst>
        </pc:cxnChg>
        <pc:cxnChg chg="add mod">
          <ac:chgData name="Morrison Cabonilas" userId="7fe86791-0a19-4f98-b6fc-667c2a7dbd6b" providerId="ADAL" clId="{C5609D48-3F55-423E-B41D-F4C6A194C98E}" dt="2022-06-29T03:21:01.421" v="15242" actId="14100"/>
          <ac:cxnSpMkLst>
            <pc:docMk/>
            <pc:sldMk cId="3995949287" sldId="626"/>
            <ac:cxnSpMk id="10" creationId="{98746935-FA9F-A2AD-62F8-57AA4D66E6C8}"/>
          </ac:cxnSpMkLst>
        </pc:cxnChg>
      </pc:sldChg>
      <pc:sldChg chg="addSp delSp modSp add mod ord modNotesTx">
        <pc:chgData name="Morrison Cabonilas" userId="7fe86791-0a19-4f98-b6fc-667c2a7dbd6b" providerId="ADAL" clId="{C5609D48-3F55-423E-B41D-F4C6A194C98E}" dt="2022-06-29T14:26:20.249" v="29295" actId="113"/>
        <pc:sldMkLst>
          <pc:docMk/>
          <pc:sldMk cId="1646109708" sldId="627"/>
        </pc:sldMkLst>
        <pc:spChg chg="mod">
          <ac:chgData name="Morrison Cabonilas" userId="7fe86791-0a19-4f98-b6fc-667c2a7dbd6b" providerId="ADAL" clId="{C5609D48-3F55-423E-B41D-F4C6A194C98E}" dt="2022-06-29T13:45:59.655" v="25047" actId="20577"/>
          <ac:spMkLst>
            <pc:docMk/>
            <pc:sldMk cId="1646109708" sldId="627"/>
            <ac:spMk id="2" creationId="{0415DC42-7DA5-9FDA-B3A6-F9A91BD0B390}"/>
          </ac:spMkLst>
        </pc:spChg>
        <pc:spChg chg="mod">
          <ac:chgData name="Morrison Cabonilas" userId="7fe86791-0a19-4f98-b6fc-667c2a7dbd6b" providerId="ADAL" clId="{C5609D48-3F55-423E-B41D-F4C6A194C98E}" dt="2022-06-29T03:22:48.384" v="15270" actId="14100"/>
          <ac:spMkLst>
            <pc:docMk/>
            <pc:sldMk cId="1646109708" sldId="627"/>
            <ac:spMk id="5" creationId="{57516689-70FD-320B-5016-02635A5A55B7}"/>
          </ac:spMkLst>
        </pc:spChg>
        <pc:spChg chg="mod">
          <ac:chgData name="Morrison Cabonilas" userId="7fe86791-0a19-4f98-b6fc-667c2a7dbd6b" providerId="ADAL" clId="{C5609D48-3F55-423E-B41D-F4C6A194C98E}" dt="2022-06-29T03:22:48.384" v="15270" actId="14100"/>
          <ac:spMkLst>
            <pc:docMk/>
            <pc:sldMk cId="1646109708" sldId="627"/>
            <ac:spMk id="9" creationId="{89135D2B-90AF-6E37-C7FA-42497A5ED545}"/>
          </ac:spMkLst>
        </pc:spChg>
        <pc:spChg chg="mod">
          <ac:chgData name="Morrison Cabonilas" userId="7fe86791-0a19-4f98-b6fc-667c2a7dbd6b" providerId="ADAL" clId="{C5609D48-3F55-423E-B41D-F4C6A194C98E}" dt="2022-06-29T03:22:48.384" v="15270" actId="14100"/>
          <ac:spMkLst>
            <pc:docMk/>
            <pc:sldMk cId="1646109708" sldId="627"/>
            <ac:spMk id="17" creationId="{92A24CE8-518B-CC9F-6975-F652ECA2E9A1}"/>
          </ac:spMkLst>
        </pc:spChg>
        <pc:spChg chg="add mod">
          <ac:chgData name="Morrison Cabonilas" userId="7fe86791-0a19-4f98-b6fc-667c2a7dbd6b" providerId="ADAL" clId="{C5609D48-3F55-423E-B41D-F4C6A194C98E}" dt="2022-06-29T14:26:20.249" v="29295" actId="113"/>
          <ac:spMkLst>
            <pc:docMk/>
            <pc:sldMk cId="1646109708" sldId="627"/>
            <ac:spMk id="18" creationId="{695524DC-0EDE-26DB-80FD-0F69268066F8}"/>
          </ac:spMkLst>
        </pc:spChg>
        <pc:spChg chg="mod">
          <ac:chgData name="Morrison Cabonilas" userId="7fe86791-0a19-4f98-b6fc-667c2a7dbd6b" providerId="ADAL" clId="{C5609D48-3F55-423E-B41D-F4C6A194C98E}" dt="2022-06-29T03:22:48.384" v="15270" actId="14100"/>
          <ac:spMkLst>
            <pc:docMk/>
            <pc:sldMk cId="1646109708" sldId="627"/>
            <ac:spMk id="28" creationId="{07D8657E-69E2-60A4-85DA-B5323627D5A5}"/>
          </ac:spMkLst>
        </pc:spChg>
        <pc:spChg chg="mod">
          <ac:chgData name="Morrison Cabonilas" userId="7fe86791-0a19-4f98-b6fc-667c2a7dbd6b" providerId="ADAL" clId="{C5609D48-3F55-423E-B41D-F4C6A194C98E}" dt="2022-06-29T03:22:48.384" v="15270" actId="14100"/>
          <ac:spMkLst>
            <pc:docMk/>
            <pc:sldMk cId="1646109708" sldId="627"/>
            <ac:spMk id="30" creationId="{D297617E-0706-1414-6968-43A894F13F04}"/>
          </ac:spMkLst>
        </pc:spChg>
        <pc:spChg chg="del">
          <ac:chgData name="Morrison Cabonilas" userId="7fe86791-0a19-4f98-b6fc-667c2a7dbd6b" providerId="ADAL" clId="{C5609D48-3F55-423E-B41D-F4C6A194C98E}" dt="2022-06-29T03:22:52.373" v="15272" actId="478"/>
          <ac:spMkLst>
            <pc:docMk/>
            <pc:sldMk cId="1646109708" sldId="627"/>
            <ac:spMk id="39" creationId="{78766CE6-7E74-85D1-2DA8-A91695835926}"/>
          </ac:spMkLst>
        </pc:spChg>
        <pc:spChg chg="mod">
          <ac:chgData name="Morrison Cabonilas" userId="7fe86791-0a19-4f98-b6fc-667c2a7dbd6b" providerId="ADAL" clId="{C5609D48-3F55-423E-B41D-F4C6A194C98E}" dt="2022-06-29T03:26:15.741" v="15329" actId="1076"/>
          <ac:spMkLst>
            <pc:docMk/>
            <pc:sldMk cId="1646109708" sldId="627"/>
            <ac:spMk id="48" creationId="{97AA6186-48E0-52AB-0810-F20F4A0B0BBB}"/>
          </ac:spMkLst>
        </pc:spChg>
        <pc:graphicFrameChg chg="mod modGraphic">
          <ac:chgData name="Morrison Cabonilas" userId="7fe86791-0a19-4f98-b6fc-667c2a7dbd6b" providerId="ADAL" clId="{C5609D48-3F55-423E-B41D-F4C6A194C98E}" dt="2022-06-29T03:28:17.375" v="15505" actId="2711"/>
          <ac:graphicFrameMkLst>
            <pc:docMk/>
            <pc:sldMk cId="1646109708" sldId="627"/>
            <ac:graphicFrameMk id="21" creationId="{A6534834-0598-F68D-E0DC-8D9656CD30E0}"/>
          </ac:graphicFrameMkLst>
        </pc:graphicFrameChg>
        <pc:picChg chg="mod modCrop">
          <ac:chgData name="Morrison Cabonilas" userId="7fe86791-0a19-4f98-b6fc-667c2a7dbd6b" providerId="ADAL" clId="{C5609D48-3F55-423E-B41D-F4C6A194C98E}" dt="2022-06-29T12:32:57.970" v="21470" actId="1440"/>
          <ac:picMkLst>
            <pc:docMk/>
            <pc:sldMk cId="1646109708" sldId="627"/>
            <ac:picMk id="4" creationId="{64E08A35-9702-92B0-4104-8FF989663DF7}"/>
          </ac:picMkLst>
        </pc:picChg>
        <pc:picChg chg="add del mod">
          <ac:chgData name="Morrison Cabonilas" userId="7fe86791-0a19-4f98-b6fc-667c2a7dbd6b" providerId="ADAL" clId="{C5609D48-3F55-423E-B41D-F4C6A194C98E}" dt="2022-06-29T03:24:40.393" v="15314" actId="478"/>
          <ac:picMkLst>
            <pc:docMk/>
            <pc:sldMk cId="1646109708" sldId="627"/>
            <ac:picMk id="11" creationId="{0F67F8FB-A751-657A-DCB3-578056D9E983}"/>
          </ac:picMkLst>
        </pc:picChg>
        <pc:picChg chg="add del mod">
          <ac:chgData name="Morrison Cabonilas" userId="7fe86791-0a19-4f98-b6fc-667c2a7dbd6b" providerId="ADAL" clId="{C5609D48-3F55-423E-B41D-F4C6A194C98E}" dt="2022-06-29T03:25:17.709" v="15318" actId="478"/>
          <ac:picMkLst>
            <pc:docMk/>
            <pc:sldMk cId="1646109708" sldId="627"/>
            <ac:picMk id="13" creationId="{26928A54-A896-63E2-A555-8563FD24F538}"/>
          </ac:picMkLst>
        </pc:picChg>
        <pc:picChg chg="add del mod ord">
          <ac:chgData name="Morrison Cabonilas" userId="7fe86791-0a19-4f98-b6fc-667c2a7dbd6b" providerId="ADAL" clId="{C5609D48-3F55-423E-B41D-F4C6A194C98E}" dt="2022-06-29T03:25:40.280" v="15324" actId="21"/>
          <ac:picMkLst>
            <pc:docMk/>
            <pc:sldMk cId="1646109708" sldId="627"/>
            <ac:picMk id="15" creationId="{6738BB13-2E57-D7A4-0301-34DE95B18061}"/>
          </ac:picMkLst>
        </pc:picChg>
        <pc:picChg chg="add mod ord">
          <ac:chgData name="Morrison Cabonilas" userId="7fe86791-0a19-4f98-b6fc-667c2a7dbd6b" providerId="ADAL" clId="{C5609D48-3F55-423E-B41D-F4C6A194C98E}" dt="2022-06-29T12:32:57.970" v="21470" actId="1440"/>
          <ac:picMkLst>
            <pc:docMk/>
            <pc:sldMk cId="1646109708" sldId="627"/>
            <ac:picMk id="20" creationId="{DB6AE845-3392-4ECA-7E75-330BF5881B0B}"/>
          </ac:picMkLst>
        </pc:picChg>
        <pc:picChg chg="del">
          <ac:chgData name="Morrison Cabonilas" userId="7fe86791-0a19-4f98-b6fc-667c2a7dbd6b" providerId="ADAL" clId="{C5609D48-3F55-423E-B41D-F4C6A194C98E}" dt="2022-06-29T03:22:50.013" v="15271" actId="478"/>
          <ac:picMkLst>
            <pc:docMk/>
            <pc:sldMk cId="1646109708" sldId="627"/>
            <ac:picMk id="32" creationId="{590A2ED4-3D9E-BB54-0292-533957647B0A}"/>
          </ac:picMkLst>
        </pc:picChg>
        <pc:cxnChg chg="mod">
          <ac:chgData name="Morrison Cabonilas" userId="7fe86791-0a19-4f98-b6fc-667c2a7dbd6b" providerId="ADAL" clId="{C5609D48-3F55-423E-B41D-F4C6A194C98E}" dt="2022-06-29T03:22:48.384" v="15270" actId="14100"/>
          <ac:cxnSpMkLst>
            <pc:docMk/>
            <pc:sldMk cId="1646109708" sldId="627"/>
            <ac:cxnSpMk id="16" creationId="{E2B371C5-A295-7ECA-108F-B7880C88FC14}"/>
          </ac:cxnSpMkLst>
        </pc:cxnChg>
        <pc:cxnChg chg="mod">
          <ac:chgData name="Morrison Cabonilas" userId="7fe86791-0a19-4f98-b6fc-667c2a7dbd6b" providerId="ADAL" clId="{C5609D48-3F55-423E-B41D-F4C6A194C98E}" dt="2022-06-29T03:22:48.384" v="15270" actId="14100"/>
          <ac:cxnSpMkLst>
            <pc:docMk/>
            <pc:sldMk cId="1646109708" sldId="627"/>
            <ac:cxnSpMk id="27" creationId="{14D31646-A185-9C8D-00D6-E978698B31CE}"/>
          </ac:cxnSpMkLst>
        </pc:cxnChg>
        <pc:cxnChg chg="mod">
          <ac:chgData name="Morrison Cabonilas" userId="7fe86791-0a19-4f98-b6fc-667c2a7dbd6b" providerId="ADAL" clId="{C5609D48-3F55-423E-B41D-F4C6A194C98E}" dt="2022-06-29T03:26:15.741" v="15329" actId="1076"/>
          <ac:cxnSpMkLst>
            <pc:docMk/>
            <pc:sldMk cId="1646109708" sldId="627"/>
            <ac:cxnSpMk id="38" creationId="{B4FDE1DC-CF8F-5D0A-C364-748D9E84C1C5}"/>
          </ac:cxnSpMkLst>
        </pc:cxnChg>
      </pc:sldChg>
      <pc:sldChg chg="new del">
        <pc:chgData name="Morrison Cabonilas" userId="7fe86791-0a19-4f98-b6fc-667c2a7dbd6b" providerId="ADAL" clId="{C5609D48-3F55-423E-B41D-F4C6A194C98E}" dt="2022-06-29T03:33:47.570" v="15543" actId="47"/>
        <pc:sldMkLst>
          <pc:docMk/>
          <pc:sldMk cId="3621121794" sldId="628"/>
        </pc:sldMkLst>
      </pc:sldChg>
      <pc:sldChg chg="addSp delSp modSp add mod">
        <pc:chgData name="Morrison Cabonilas" userId="7fe86791-0a19-4f98-b6fc-667c2a7dbd6b" providerId="ADAL" clId="{C5609D48-3F55-423E-B41D-F4C6A194C98E}" dt="2022-06-29T11:51:59.648" v="19365" actId="20577"/>
        <pc:sldMkLst>
          <pc:docMk/>
          <pc:sldMk cId="245328752" sldId="629"/>
        </pc:sldMkLst>
        <pc:spChg chg="add del mod">
          <ac:chgData name="Morrison Cabonilas" userId="7fe86791-0a19-4f98-b6fc-667c2a7dbd6b" providerId="ADAL" clId="{C5609D48-3F55-423E-B41D-F4C6A194C98E}" dt="2022-06-29T03:33:50.408" v="15545" actId="478"/>
          <ac:spMkLst>
            <pc:docMk/>
            <pc:sldMk cId="245328752" sldId="629"/>
            <ac:spMk id="3" creationId="{69F5ACBB-5B3B-4ADC-F9EA-8E75DB61DA22}"/>
          </ac:spMkLst>
        </pc:spChg>
        <pc:spChg chg="del">
          <ac:chgData name="Morrison Cabonilas" userId="7fe86791-0a19-4f98-b6fc-667c2a7dbd6b" providerId="ADAL" clId="{C5609D48-3F55-423E-B41D-F4C6A194C98E}" dt="2022-06-29T03:33:49.548" v="15544" actId="478"/>
          <ac:spMkLst>
            <pc:docMk/>
            <pc:sldMk cId="245328752" sldId="629"/>
            <ac:spMk id="4" creationId="{BDF9A225-52F8-BACD-D16D-37CB70379DD2}"/>
          </ac:spMkLst>
        </pc:spChg>
        <pc:spChg chg="mod">
          <ac:chgData name="Morrison Cabonilas" userId="7fe86791-0a19-4f98-b6fc-667c2a7dbd6b" providerId="ADAL" clId="{C5609D48-3F55-423E-B41D-F4C6A194C98E}" dt="2022-06-29T11:51:59.648" v="19365" actId="20577"/>
          <ac:spMkLst>
            <pc:docMk/>
            <pc:sldMk cId="245328752" sldId="629"/>
            <ac:spMk id="6" creationId="{BAAD8D30-0240-4227-08FE-865DCFCCAE28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7" creationId="{12778FE5-E59C-AE7D-D981-4F3EFCA51E14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8" creationId="{2065EB53-360E-CBFD-98BA-F2E78222BBE8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9" creationId="{5D8BA870-D36B-81CA-C074-5843A1827429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10" creationId="{61B30819-297C-A350-6974-365D98B61B52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12" creationId="{E1A25F4F-7AC4-1AAE-BAC0-E39A4269DEC5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14" creationId="{61EE51C5-1AF3-D125-98A0-936C9013CC6A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16" creationId="{1949982F-E983-5387-5920-85AEB7F7E948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18" creationId="{8322E013-F00A-E954-1025-A8FED08193BC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20" creationId="{B912FD32-5C3F-AE52-B8EE-F05BEA394EB3}"/>
          </ac:spMkLst>
        </pc:spChg>
        <pc:spChg chg="mod">
          <ac:chgData name="Morrison Cabonilas" userId="7fe86791-0a19-4f98-b6fc-667c2a7dbd6b" providerId="ADAL" clId="{C5609D48-3F55-423E-B41D-F4C6A194C98E}" dt="2022-06-29T03:33:56.310" v="15546" actId="1076"/>
          <ac:spMkLst>
            <pc:docMk/>
            <pc:sldMk cId="245328752" sldId="629"/>
            <ac:spMk id="22" creationId="{C94F65BA-D4B5-2EC5-96F4-911C9702A8F7}"/>
          </ac:spMkLst>
        </pc:spChg>
        <pc:spChg chg="add mod">
          <ac:chgData name="Morrison Cabonilas" userId="7fe86791-0a19-4f98-b6fc-667c2a7dbd6b" providerId="ADAL" clId="{C5609D48-3F55-423E-B41D-F4C6A194C98E}" dt="2022-06-29T03:34:32.268" v="15552" actId="6549"/>
          <ac:spMkLst>
            <pc:docMk/>
            <pc:sldMk cId="245328752" sldId="629"/>
            <ac:spMk id="24" creationId="{14646007-0F25-1426-F12B-D8ECB4375CDE}"/>
          </ac:spMkLst>
        </pc:spChg>
        <pc:picChg chg="mod">
          <ac:chgData name="Morrison Cabonilas" userId="7fe86791-0a19-4f98-b6fc-667c2a7dbd6b" providerId="ADAL" clId="{C5609D48-3F55-423E-B41D-F4C6A194C98E}" dt="2022-06-29T03:33:56.310" v="15546" actId="1076"/>
          <ac:picMkLst>
            <pc:docMk/>
            <pc:sldMk cId="245328752" sldId="629"/>
            <ac:picMk id="5" creationId="{D1C145DF-96F4-0045-5741-03632F81B9E5}"/>
          </ac:picMkLst>
        </pc:picChg>
        <pc:picChg chg="mod">
          <ac:chgData name="Morrison Cabonilas" userId="7fe86791-0a19-4f98-b6fc-667c2a7dbd6b" providerId="ADAL" clId="{C5609D48-3F55-423E-B41D-F4C6A194C98E}" dt="2022-06-29T03:33:56.310" v="15546" actId="1076"/>
          <ac:picMkLst>
            <pc:docMk/>
            <pc:sldMk cId="245328752" sldId="629"/>
            <ac:picMk id="21" creationId="{5F9D4DB4-5C21-A40F-209C-D20AFB807A53}"/>
          </ac:picMkLst>
        </pc:picChg>
        <pc:cxnChg chg="mod">
          <ac:chgData name="Morrison Cabonilas" userId="7fe86791-0a19-4f98-b6fc-667c2a7dbd6b" providerId="ADAL" clId="{C5609D48-3F55-423E-B41D-F4C6A194C98E}" dt="2022-06-29T03:33:56.310" v="15546" actId="1076"/>
          <ac:cxnSpMkLst>
            <pc:docMk/>
            <pc:sldMk cId="245328752" sldId="629"/>
            <ac:cxnSpMk id="11" creationId="{2EF8DA57-2003-7B0C-72A0-750D9D6ACBBD}"/>
          </ac:cxnSpMkLst>
        </pc:cxnChg>
        <pc:cxnChg chg="mod">
          <ac:chgData name="Morrison Cabonilas" userId="7fe86791-0a19-4f98-b6fc-667c2a7dbd6b" providerId="ADAL" clId="{C5609D48-3F55-423E-B41D-F4C6A194C98E}" dt="2022-06-29T03:33:56.310" v="15546" actId="1076"/>
          <ac:cxnSpMkLst>
            <pc:docMk/>
            <pc:sldMk cId="245328752" sldId="629"/>
            <ac:cxnSpMk id="13" creationId="{5E4D03E7-ABBD-46EF-45B3-B16AB7A81EAF}"/>
          </ac:cxnSpMkLst>
        </pc:cxnChg>
        <pc:cxnChg chg="mod">
          <ac:chgData name="Morrison Cabonilas" userId="7fe86791-0a19-4f98-b6fc-667c2a7dbd6b" providerId="ADAL" clId="{C5609D48-3F55-423E-B41D-F4C6A194C98E}" dt="2022-06-29T03:33:56.310" v="15546" actId="1076"/>
          <ac:cxnSpMkLst>
            <pc:docMk/>
            <pc:sldMk cId="245328752" sldId="629"/>
            <ac:cxnSpMk id="15" creationId="{2352B77F-D397-89E4-E848-20789EDFC11A}"/>
          </ac:cxnSpMkLst>
        </pc:cxnChg>
        <pc:cxnChg chg="mod">
          <ac:chgData name="Morrison Cabonilas" userId="7fe86791-0a19-4f98-b6fc-667c2a7dbd6b" providerId="ADAL" clId="{C5609D48-3F55-423E-B41D-F4C6A194C98E}" dt="2022-06-29T03:33:56.310" v="15546" actId="1076"/>
          <ac:cxnSpMkLst>
            <pc:docMk/>
            <pc:sldMk cId="245328752" sldId="629"/>
            <ac:cxnSpMk id="17" creationId="{680E8EFB-9175-7F44-7CA7-6916109EC517}"/>
          </ac:cxnSpMkLst>
        </pc:cxnChg>
        <pc:cxnChg chg="mod">
          <ac:chgData name="Morrison Cabonilas" userId="7fe86791-0a19-4f98-b6fc-667c2a7dbd6b" providerId="ADAL" clId="{C5609D48-3F55-423E-B41D-F4C6A194C98E}" dt="2022-06-29T03:33:56.310" v="15546" actId="1076"/>
          <ac:cxnSpMkLst>
            <pc:docMk/>
            <pc:sldMk cId="245328752" sldId="629"/>
            <ac:cxnSpMk id="19" creationId="{80432B65-7D59-7CBC-C40E-D785E20B4BC0}"/>
          </ac:cxnSpMkLst>
        </pc:cxnChg>
      </pc:sldChg>
      <pc:sldChg chg="addSp delSp modSp add mod">
        <pc:chgData name="Morrison Cabonilas" userId="7fe86791-0a19-4f98-b6fc-667c2a7dbd6b" providerId="ADAL" clId="{C5609D48-3F55-423E-B41D-F4C6A194C98E}" dt="2022-06-29T11:56:27.093" v="19639" actId="20577"/>
        <pc:sldMkLst>
          <pc:docMk/>
          <pc:sldMk cId="430820988" sldId="630"/>
        </pc:sldMkLst>
        <pc:spChg chg="add del mod">
          <ac:chgData name="Morrison Cabonilas" userId="7fe86791-0a19-4f98-b6fc-667c2a7dbd6b" providerId="ADAL" clId="{C5609D48-3F55-423E-B41D-F4C6A194C98E}" dt="2022-06-29T03:42:51.950" v="15683" actId="478"/>
          <ac:spMkLst>
            <pc:docMk/>
            <pc:sldMk cId="430820988" sldId="630"/>
            <ac:spMk id="3" creationId="{0E930EB9-91C9-FEF5-78E1-AC3BF7AD498B}"/>
          </ac:spMkLst>
        </pc:spChg>
        <pc:spChg chg="del">
          <ac:chgData name="Morrison Cabonilas" userId="7fe86791-0a19-4f98-b6fc-667c2a7dbd6b" providerId="ADAL" clId="{C5609D48-3F55-423E-B41D-F4C6A194C98E}" dt="2022-06-29T03:42:50.529" v="15682" actId="478"/>
          <ac:spMkLst>
            <pc:docMk/>
            <pc:sldMk cId="430820988" sldId="630"/>
            <ac:spMk id="4" creationId="{4C708F98-7273-5A9D-7C67-3F4FF91259EB}"/>
          </ac:spMkLst>
        </pc:spChg>
        <pc:spChg chg="del mod">
          <ac:chgData name="Morrison Cabonilas" userId="7fe86791-0a19-4f98-b6fc-667c2a7dbd6b" providerId="ADAL" clId="{C5609D48-3F55-423E-B41D-F4C6A194C98E}" dt="2022-06-29T03:45:11.862" v="15896" actId="478"/>
          <ac:spMkLst>
            <pc:docMk/>
            <pc:sldMk cId="430820988" sldId="630"/>
            <ac:spMk id="6" creationId="{F37301E1-18AF-A2B3-A3C3-D8EEDCEEB01B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7" creationId="{667F7B16-EB69-4D94-343A-CE9064E35F2D}"/>
          </ac:spMkLst>
        </pc:spChg>
        <pc:spChg chg="mod">
          <ac:chgData name="Morrison Cabonilas" userId="7fe86791-0a19-4f98-b6fc-667c2a7dbd6b" providerId="ADAL" clId="{C5609D48-3F55-423E-B41D-F4C6A194C98E}" dt="2022-06-29T03:43:39.075" v="15849" actId="1076"/>
          <ac:spMkLst>
            <pc:docMk/>
            <pc:sldMk cId="430820988" sldId="630"/>
            <ac:spMk id="9" creationId="{05DEE8D4-A334-2AD0-75F6-BFDDFB158B43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10" creationId="{06DD7149-3C3C-2F42-B484-D2100C8CCFDB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11" creationId="{CA525958-415C-6936-4A17-2667E39B56D6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16" creationId="{BCD0B73D-3B35-2F5D-5043-7F268B6FF637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17" creationId="{2D13B533-87B2-A8C7-AF04-54ED05B500AA}"/>
          </ac:spMkLst>
        </pc:spChg>
        <pc:spChg chg="mod">
          <ac:chgData name="Morrison Cabonilas" userId="7fe86791-0a19-4f98-b6fc-667c2a7dbd6b" providerId="ADAL" clId="{C5609D48-3F55-423E-B41D-F4C6A194C98E}" dt="2022-06-29T03:42:54.103" v="15684" actId="1076"/>
          <ac:spMkLst>
            <pc:docMk/>
            <pc:sldMk cId="430820988" sldId="630"/>
            <ac:spMk id="20" creationId="{5A4D0FD6-18E1-A10C-27EE-382984017381}"/>
          </ac:spMkLst>
        </pc:spChg>
        <pc:spChg chg="mod">
          <ac:chgData name="Morrison Cabonilas" userId="7fe86791-0a19-4f98-b6fc-667c2a7dbd6b" providerId="ADAL" clId="{C5609D48-3F55-423E-B41D-F4C6A194C98E}" dt="2022-06-29T11:56:27.093" v="19639" actId="20577"/>
          <ac:spMkLst>
            <pc:docMk/>
            <pc:sldMk cId="430820988" sldId="630"/>
            <ac:spMk id="21" creationId="{4D29FDDB-D970-E03B-E80A-A90B6B00F6AE}"/>
          </ac:spMkLst>
        </pc:spChg>
        <pc:spChg chg="add mod">
          <ac:chgData name="Morrison Cabonilas" userId="7fe86791-0a19-4f98-b6fc-667c2a7dbd6b" providerId="ADAL" clId="{C5609D48-3F55-423E-B41D-F4C6A194C98E}" dt="2022-06-29T11:56:00.583" v="19603" actId="2711"/>
          <ac:spMkLst>
            <pc:docMk/>
            <pc:sldMk cId="430820988" sldId="630"/>
            <ac:spMk id="24" creationId="{BCE867DC-727B-EB90-0239-81D2343FDA9A}"/>
          </ac:spMkLst>
        </pc:spChg>
        <pc:picChg chg="mod">
          <ac:chgData name="Morrison Cabonilas" userId="7fe86791-0a19-4f98-b6fc-667c2a7dbd6b" providerId="ADAL" clId="{C5609D48-3F55-423E-B41D-F4C6A194C98E}" dt="2022-06-29T03:42:54.103" v="15684" actId="1076"/>
          <ac:picMkLst>
            <pc:docMk/>
            <pc:sldMk cId="430820988" sldId="630"/>
            <ac:picMk id="5" creationId="{265F5242-EEF4-1D2D-9442-9A6A4235CBBF}"/>
          </ac:picMkLst>
        </pc:picChg>
        <pc:picChg chg="mod">
          <ac:chgData name="Morrison Cabonilas" userId="7fe86791-0a19-4f98-b6fc-667c2a7dbd6b" providerId="ADAL" clId="{C5609D48-3F55-423E-B41D-F4C6A194C98E}" dt="2022-06-29T03:43:37.037" v="15848" actId="1076"/>
          <ac:picMkLst>
            <pc:docMk/>
            <pc:sldMk cId="430820988" sldId="630"/>
            <ac:picMk id="8" creationId="{C11F50FC-4ED2-1104-E5E7-AA1059BE2FD4}"/>
          </ac:picMkLst>
        </pc:picChg>
        <pc:picChg chg="mod">
          <ac:chgData name="Morrison Cabonilas" userId="7fe86791-0a19-4f98-b6fc-667c2a7dbd6b" providerId="ADAL" clId="{C5609D48-3F55-423E-B41D-F4C6A194C98E}" dt="2022-06-29T03:42:54.103" v="15684" actId="1076"/>
          <ac:picMkLst>
            <pc:docMk/>
            <pc:sldMk cId="430820988" sldId="630"/>
            <ac:picMk id="15" creationId="{8046C021-1C06-0F7F-A5E4-5F7E25FC7ED0}"/>
          </ac:picMkLst>
        </pc:picChg>
        <pc:picChg chg="mod">
          <ac:chgData name="Morrison Cabonilas" userId="7fe86791-0a19-4f98-b6fc-667c2a7dbd6b" providerId="ADAL" clId="{C5609D48-3F55-423E-B41D-F4C6A194C98E}" dt="2022-06-29T03:42:54.103" v="15684" actId="1076"/>
          <ac:picMkLst>
            <pc:docMk/>
            <pc:sldMk cId="430820988" sldId="630"/>
            <ac:picMk id="18" creationId="{32FD31A0-E22B-451E-1BBF-1A63C4D8ADDF}"/>
          </ac:picMkLst>
        </pc:picChg>
        <pc:cxnChg chg="mod">
          <ac:chgData name="Morrison Cabonilas" userId="7fe86791-0a19-4f98-b6fc-667c2a7dbd6b" providerId="ADAL" clId="{C5609D48-3F55-423E-B41D-F4C6A194C98E}" dt="2022-06-29T03:43:37.037" v="15848" actId="1076"/>
          <ac:cxnSpMkLst>
            <pc:docMk/>
            <pc:sldMk cId="430820988" sldId="630"/>
            <ac:cxnSpMk id="12" creationId="{EF0318FB-29FD-0B96-F510-E7BD8EDC341A}"/>
          </ac:cxnSpMkLst>
        </pc:cxnChg>
        <pc:cxnChg chg="mod">
          <ac:chgData name="Morrison Cabonilas" userId="7fe86791-0a19-4f98-b6fc-667c2a7dbd6b" providerId="ADAL" clId="{C5609D48-3F55-423E-B41D-F4C6A194C98E}" dt="2022-06-29T03:42:54.103" v="15684" actId="1076"/>
          <ac:cxnSpMkLst>
            <pc:docMk/>
            <pc:sldMk cId="430820988" sldId="630"/>
            <ac:cxnSpMk id="13" creationId="{F69120F0-E2CD-9133-3CD3-226D9773C500}"/>
          </ac:cxnSpMkLst>
        </pc:cxnChg>
        <pc:cxnChg chg="mod">
          <ac:chgData name="Morrison Cabonilas" userId="7fe86791-0a19-4f98-b6fc-667c2a7dbd6b" providerId="ADAL" clId="{C5609D48-3F55-423E-B41D-F4C6A194C98E}" dt="2022-06-29T03:42:54.103" v="15684" actId="1076"/>
          <ac:cxnSpMkLst>
            <pc:docMk/>
            <pc:sldMk cId="430820988" sldId="630"/>
            <ac:cxnSpMk id="14" creationId="{5A65EBC7-69E1-4E79-3F96-A62CC23382A2}"/>
          </ac:cxnSpMkLst>
        </pc:cxnChg>
        <pc:cxnChg chg="mod">
          <ac:chgData name="Morrison Cabonilas" userId="7fe86791-0a19-4f98-b6fc-667c2a7dbd6b" providerId="ADAL" clId="{C5609D48-3F55-423E-B41D-F4C6A194C98E}" dt="2022-06-29T03:42:54.103" v="15684" actId="1076"/>
          <ac:cxnSpMkLst>
            <pc:docMk/>
            <pc:sldMk cId="430820988" sldId="630"/>
            <ac:cxnSpMk id="19" creationId="{5F652A97-CA40-2C7E-B3C5-073857C4C0FD}"/>
          </ac:cxnSpMkLst>
        </pc:cxnChg>
      </pc:sldChg>
      <pc:sldChg chg="addSp delSp modSp add del mod">
        <pc:chgData name="Morrison Cabonilas" userId="7fe86791-0a19-4f98-b6fc-667c2a7dbd6b" providerId="ADAL" clId="{C5609D48-3F55-423E-B41D-F4C6A194C98E}" dt="2022-06-29T03:44:47.871" v="15855" actId="47"/>
        <pc:sldMkLst>
          <pc:docMk/>
          <pc:sldMk cId="2384987787" sldId="631"/>
        </pc:sldMkLst>
        <pc:spChg chg="add del mod">
          <ac:chgData name="Morrison Cabonilas" userId="7fe86791-0a19-4f98-b6fc-667c2a7dbd6b" providerId="ADAL" clId="{C5609D48-3F55-423E-B41D-F4C6A194C98E}" dt="2022-06-29T03:44:36.158" v="15854" actId="478"/>
          <ac:spMkLst>
            <pc:docMk/>
            <pc:sldMk cId="2384987787" sldId="631"/>
            <ac:spMk id="3" creationId="{C346CC32-13D0-88BB-6359-6AAFD0DC27E1}"/>
          </ac:spMkLst>
        </pc:spChg>
        <pc:spChg chg="del">
          <ac:chgData name="Morrison Cabonilas" userId="7fe86791-0a19-4f98-b6fc-667c2a7dbd6b" providerId="ADAL" clId="{C5609D48-3F55-423E-B41D-F4C6A194C98E}" dt="2022-06-29T03:44:35.413" v="15853" actId="478"/>
          <ac:spMkLst>
            <pc:docMk/>
            <pc:sldMk cId="2384987787" sldId="631"/>
            <ac:spMk id="4" creationId="{6DF771BC-4683-3CEC-C6FD-9DC9C815AE9E}"/>
          </ac:spMkLst>
        </pc:spChg>
      </pc:sldChg>
      <pc:sldChg chg="addSp delSp modSp add del mod">
        <pc:chgData name="Morrison Cabonilas" userId="7fe86791-0a19-4f98-b6fc-667c2a7dbd6b" providerId="ADAL" clId="{C5609D48-3F55-423E-B41D-F4C6A194C98E}" dt="2022-06-29T11:00:26.434" v="17730" actId="47"/>
        <pc:sldMkLst>
          <pc:docMk/>
          <pc:sldMk cId="3266179548" sldId="631"/>
        </pc:sldMkLst>
        <pc:spChg chg="mod">
          <ac:chgData name="Morrison Cabonilas" userId="7fe86791-0a19-4f98-b6fc-667c2a7dbd6b" providerId="ADAL" clId="{C5609D48-3F55-423E-B41D-F4C6A194C98E}" dt="2022-06-29T04:16:35.408" v="16263" actId="20577"/>
          <ac:spMkLst>
            <pc:docMk/>
            <pc:sldMk cId="3266179548" sldId="631"/>
            <ac:spMk id="2" creationId="{3C657324-BA8C-8520-710A-8D098066703A}"/>
          </ac:spMkLst>
        </pc:spChg>
        <pc:spChg chg="mod">
          <ac:chgData name="Morrison Cabonilas" userId="7fe86791-0a19-4f98-b6fc-667c2a7dbd6b" providerId="ADAL" clId="{C5609D48-3F55-423E-B41D-F4C6A194C98E}" dt="2022-06-29T04:17:39.415" v="16270" actId="20577"/>
          <ac:spMkLst>
            <pc:docMk/>
            <pc:sldMk cId="3266179548" sldId="631"/>
            <ac:spMk id="9" creationId="{EBCFE3E4-E156-8F34-47DB-42FD096A4AB5}"/>
          </ac:spMkLst>
        </pc:spChg>
        <pc:spChg chg="del mod">
          <ac:chgData name="Morrison Cabonilas" userId="7fe86791-0a19-4f98-b6fc-667c2a7dbd6b" providerId="ADAL" clId="{C5609D48-3F55-423E-B41D-F4C6A194C98E}" dt="2022-06-29T04:16:38.838" v="16265" actId="478"/>
          <ac:spMkLst>
            <pc:docMk/>
            <pc:sldMk cId="3266179548" sldId="631"/>
            <ac:spMk id="12" creationId="{FFAF15DB-DBF2-49BF-B9F4-627D905335BB}"/>
          </ac:spMkLst>
        </pc:spChg>
        <pc:spChg chg="mod">
          <ac:chgData name="Morrison Cabonilas" userId="7fe86791-0a19-4f98-b6fc-667c2a7dbd6b" providerId="ADAL" clId="{C5609D48-3F55-423E-B41D-F4C6A194C98E}" dt="2022-06-29T04:20:47.191" v="16286" actId="20577"/>
          <ac:spMkLst>
            <pc:docMk/>
            <pc:sldMk cId="3266179548" sldId="631"/>
            <ac:spMk id="13" creationId="{3471B583-2978-A7FE-30C9-BC5B5FA74E7F}"/>
          </ac:spMkLst>
        </pc:spChg>
        <pc:picChg chg="add del mod">
          <ac:chgData name="Morrison Cabonilas" userId="7fe86791-0a19-4f98-b6fc-667c2a7dbd6b" providerId="ADAL" clId="{C5609D48-3F55-423E-B41D-F4C6A194C98E}" dt="2022-06-29T04:19:00.605" v="16276" actId="478"/>
          <ac:picMkLst>
            <pc:docMk/>
            <pc:sldMk cId="3266179548" sldId="631"/>
            <ac:picMk id="4" creationId="{CF651445-3AC1-3B63-CE89-1BF585F8A7F0}"/>
          </ac:picMkLst>
        </pc:picChg>
        <pc:picChg chg="del">
          <ac:chgData name="Morrison Cabonilas" userId="7fe86791-0a19-4f98-b6fc-667c2a7dbd6b" providerId="ADAL" clId="{C5609D48-3F55-423E-B41D-F4C6A194C98E}" dt="2022-06-29T04:19:05.109" v="16277" actId="478"/>
          <ac:picMkLst>
            <pc:docMk/>
            <pc:sldMk cId="3266179548" sldId="631"/>
            <ac:picMk id="6" creationId="{5F03F59A-F208-49A8-2115-1D2D828A7343}"/>
          </ac:picMkLst>
        </pc:picChg>
        <pc:picChg chg="add mod">
          <ac:chgData name="Morrison Cabonilas" userId="7fe86791-0a19-4f98-b6fc-667c2a7dbd6b" providerId="ADAL" clId="{C5609D48-3F55-423E-B41D-F4C6A194C98E}" dt="2022-06-29T04:20:55.256" v="16288" actId="14100"/>
          <ac:picMkLst>
            <pc:docMk/>
            <pc:sldMk cId="3266179548" sldId="631"/>
            <ac:picMk id="7" creationId="{EFB8A7F0-7CFA-08BB-8F2E-11E578A63EEA}"/>
          </ac:picMkLst>
        </pc:picChg>
        <pc:picChg chg="del">
          <ac:chgData name="Morrison Cabonilas" userId="7fe86791-0a19-4f98-b6fc-667c2a7dbd6b" providerId="ADAL" clId="{C5609D48-3F55-423E-B41D-F4C6A194C98E}" dt="2022-06-29T04:18:55.571" v="16272" actId="478"/>
          <ac:picMkLst>
            <pc:docMk/>
            <pc:sldMk cId="3266179548" sldId="631"/>
            <ac:picMk id="8" creationId="{8A8E9E73-38C4-685C-B508-8ACDC65F6F29}"/>
          </ac:picMkLst>
        </pc:picChg>
        <pc:picChg chg="add mod">
          <ac:chgData name="Morrison Cabonilas" userId="7fe86791-0a19-4f98-b6fc-667c2a7dbd6b" providerId="ADAL" clId="{C5609D48-3F55-423E-B41D-F4C6A194C98E}" dt="2022-06-29T04:21:38.098" v="16293" actId="14100"/>
          <ac:picMkLst>
            <pc:docMk/>
            <pc:sldMk cId="3266179548" sldId="631"/>
            <ac:picMk id="11" creationId="{2E2E95F7-F95F-F179-7F5C-9DCB1889D188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45.589" v="23136" actId="478"/>
        <pc:sldMkLst>
          <pc:docMk/>
          <pc:sldMk cId="2663566982" sldId="632"/>
        </pc:sldMkLst>
        <pc:spChg chg="mod">
          <ac:chgData name="Morrison Cabonilas" userId="7fe86791-0a19-4f98-b6fc-667c2a7dbd6b" providerId="ADAL" clId="{C5609D48-3F55-423E-B41D-F4C6A194C98E}" dt="2022-06-29T04:21:56.534" v="16353" actId="20577"/>
          <ac:spMkLst>
            <pc:docMk/>
            <pc:sldMk cId="2663566982" sldId="632"/>
            <ac:spMk id="2" creationId="{3C657324-BA8C-8520-710A-8D098066703A}"/>
          </ac:spMkLst>
        </pc:spChg>
        <pc:spChg chg="del mod">
          <ac:chgData name="Morrison Cabonilas" userId="7fe86791-0a19-4f98-b6fc-667c2a7dbd6b" providerId="ADAL" clId="{C5609D48-3F55-423E-B41D-F4C6A194C98E}" dt="2022-06-29T11:00:38.080" v="17734" actId="478"/>
          <ac:spMkLst>
            <pc:docMk/>
            <pc:sldMk cId="2663566982" sldId="632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43.360" v="23134" actId="478"/>
          <ac:spMkLst>
            <pc:docMk/>
            <pc:sldMk cId="2663566982" sldId="632"/>
            <ac:spMk id="11" creationId="{8D34F7D3-C9D1-50D6-D266-A74E6EAAD6B0}"/>
          </ac:spMkLst>
        </pc:spChg>
        <pc:spChg chg="add del mod">
          <ac:chgData name="Morrison Cabonilas" userId="7fe86791-0a19-4f98-b6fc-667c2a7dbd6b" providerId="ADAL" clId="{C5609D48-3F55-423E-B41D-F4C6A194C98E}" dt="2022-06-29T13:15:45.589" v="23136" actId="478"/>
          <ac:spMkLst>
            <pc:docMk/>
            <pc:sldMk cId="2663566982" sldId="632"/>
            <ac:spMk id="12" creationId="{ED1189CD-B77E-6BC5-13F1-2F012A523778}"/>
          </ac:spMkLst>
        </pc:spChg>
        <pc:spChg chg="del mod">
          <ac:chgData name="Morrison Cabonilas" userId="7fe86791-0a19-4f98-b6fc-667c2a7dbd6b" providerId="ADAL" clId="{C5609D48-3F55-423E-B41D-F4C6A194C98E}" dt="2022-06-29T11:00:38.974" v="17736" actId="478"/>
          <ac:spMkLst>
            <pc:docMk/>
            <pc:sldMk cId="2663566982" sldId="632"/>
            <ac:spMk id="13" creationId="{3471B583-2978-A7FE-30C9-BC5B5FA74E7F}"/>
          </ac:spMkLst>
        </pc:spChg>
        <pc:graphicFrameChg chg="add del mod">
          <ac:chgData name="Morrison Cabonilas" userId="7fe86791-0a19-4f98-b6fc-667c2a7dbd6b" providerId="ADAL" clId="{C5609D48-3F55-423E-B41D-F4C6A194C98E}" dt="2022-06-29T11:01:06.495" v="17748" actId="1076"/>
          <ac:graphicFrameMkLst>
            <pc:docMk/>
            <pc:sldMk cId="2663566982" sldId="632"/>
            <ac:graphicFrameMk id="3" creationId="{1F39EB45-9C2A-D235-AAC2-9A002AA8D8EE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1:01.587" v="17747" actId="1076"/>
          <ac:graphicFrameMkLst>
            <pc:docMk/>
            <pc:sldMk cId="2663566982" sldId="632"/>
            <ac:graphicFrameMk id="5" creationId="{16F06913-7DE2-4D76-B181-A063E8FA5C62}"/>
          </ac:graphicFrameMkLst>
        </pc:graphicFrameChg>
        <pc:picChg chg="add del mod">
          <ac:chgData name="Morrison Cabonilas" userId="7fe86791-0a19-4f98-b6fc-667c2a7dbd6b" providerId="ADAL" clId="{C5609D48-3F55-423E-B41D-F4C6A194C98E}" dt="2022-06-29T11:00:36.849" v="17733" actId="478"/>
          <ac:picMkLst>
            <pc:docMk/>
            <pc:sldMk cId="2663566982" sldId="632"/>
            <ac:picMk id="4" creationId="{38BAA975-EFB9-2D8E-4BE0-ABFABECF3A36}"/>
          </ac:picMkLst>
        </pc:picChg>
        <pc:picChg chg="add del mod">
          <ac:chgData name="Morrison Cabonilas" userId="7fe86791-0a19-4f98-b6fc-667c2a7dbd6b" providerId="ADAL" clId="{C5609D48-3F55-423E-B41D-F4C6A194C98E}" dt="2022-06-29T04:25:16.330" v="16368" actId="478"/>
          <ac:picMkLst>
            <pc:docMk/>
            <pc:sldMk cId="2663566982" sldId="632"/>
            <ac:picMk id="6" creationId="{0238B1B3-2DBA-9E6F-AE32-D7EED8977C41}"/>
          </ac:picMkLst>
        </pc:picChg>
        <pc:picChg chg="del">
          <ac:chgData name="Morrison Cabonilas" userId="7fe86791-0a19-4f98-b6fc-667c2a7dbd6b" providerId="ADAL" clId="{C5609D48-3F55-423E-B41D-F4C6A194C98E}" dt="2022-06-29T04:23:25.087" v="16359" actId="478"/>
          <ac:picMkLst>
            <pc:docMk/>
            <pc:sldMk cId="2663566982" sldId="632"/>
            <ac:picMk id="7" creationId="{EFB8A7F0-7CFA-08BB-8F2E-11E578A63EEA}"/>
          </ac:picMkLst>
        </pc:picChg>
        <pc:picChg chg="add del mod">
          <ac:chgData name="Morrison Cabonilas" userId="7fe86791-0a19-4f98-b6fc-667c2a7dbd6b" providerId="ADAL" clId="{C5609D48-3F55-423E-B41D-F4C6A194C98E}" dt="2022-06-29T11:00:38.459" v="17735" actId="478"/>
          <ac:picMkLst>
            <pc:docMk/>
            <pc:sldMk cId="2663566982" sldId="632"/>
            <ac:picMk id="10" creationId="{3945C129-C9AF-4B90-F9A5-01C00B91F6CA}"/>
          </ac:picMkLst>
        </pc:picChg>
        <pc:picChg chg="del">
          <ac:chgData name="Morrison Cabonilas" userId="7fe86791-0a19-4f98-b6fc-667c2a7dbd6b" providerId="ADAL" clId="{C5609D48-3F55-423E-B41D-F4C6A194C98E}" dt="2022-06-29T04:24:05.652" v="16364" actId="478"/>
          <ac:picMkLst>
            <pc:docMk/>
            <pc:sldMk cId="2663566982" sldId="632"/>
            <ac:picMk id="11" creationId="{2E2E95F7-F95F-F179-7F5C-9DCB1889D188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47.258" v="23137" actId="478"/>
        <pc:sldMkLst>
          <pc:docMk/>
          <pc:sldMk cId="1025883717" sldId="633"/>
        </pc:sldMkLst>
        <pc:spChg chg="mod">
          <ac:chgData name="Morrison Cabonilas" userId="7fe86791-0a19-4f98-b6fc-667c2a7dbd6b" providerId="ADAL" clId="{C5609D48-3F55-423E-B41D-F4C6A194C98E}" dt="2022-06-29T04:25:46.687" v="16422" actId="20577"/>
          <ac:spMkLst>
            <pc:docMk/>
            <pc:sldMk cId="1025883717" sldId="633"/>
            <ac:spMk id="2" creationId="{3C657324-BA8C-8520-710A-8D098066703A}"/>
          </ac:spMkLst>
        </pc:spChg>
        <pc:spChg chg="del mod">
          <ac:chgData name="Morrison Cabonilas" userId="7fe86791-0a19-4f98-b6fc-667c2a7dbd6b" providerId="ADAL" clId="{C5609D48-3F55-423E-B41D-F4C6A194C98E}" dt="2022-06-29T11:01:15.527" v="17749" actId="478"/>
          <ac:spMkLst>
            <pc:docMk/>
            <pc:sldMk cId="1025883717" sldId="633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47.258" v="23137" actId="478"/>
          <ac:spMkLst>
            <pc:docMk/>
            <pc:sldMk cId="1025883717" sldId="633"/>
            <ac:spMk id="10" creationId="{3F72D066-39D9-62DC-634D-A5085BC2A676}"/>
          </ac:spMkLst>
        </pc:spChg>
        <pc:spChg chg="add del mod">
          <ac:chgData name="Morrison Cabonilas" userId="7fe86791-0a19-4f98-b6fc-667c2a7dbd6b" providerId="ADAL" clId="{C5609D48-3F55-423E-B41D-F4C6A194C98E}" dt="2022-06-29T13:15:47.258" v="23137" actId="478"/>
          <ac:spMkLst>
            <pc:docMk/>
            <pc:sldMk cId="1025883717" sldId="633"/>
            <ac:spMk id="11" creationId="{712CC0EF-E270-2CBB-13FD-73566994E91D}"/>
          </ac:spMkLst>
        </pc:spChg>
        <pc:spChg chg="del mod">
          <ac:chgData name="Morrison Cabonilas" userId="7fe86791-0a19-4f98-b6fc-667c2a7dbd6b" providerId="ADAL" clId="{C5609D48-3F55-423E-B41D-F4C6A194C98E}" dt="2022-06-29T11:01:15.527" v="17749" actId="478"/>
          <ac:spMkLst>
            <pc:docMk/>
            <pc:sldMk cId="1025883717" sldId="633"/>
            <ac:spMk id="13" creationId="{3471B583-2978-A7FE-30C9-BC5B5FA74E7F}"/>
          </ac:spMkLst>
        </pc:spChg>
        <pc:graphicFrameChg chg="add mod">
          <ac:chgData name="Morrison Cabonilas" userId="7fe86791-0a19-4f98-b6fc-667c2a7dbd6b" providerId="ADAL" clId="{C5609D48-3F55-423E-B41D-F4C6A194C98E}" dt="2022-06-29T11:01:22.079" v="17750"/>
          <ac:graphicFrameMkLst>
            <pc:docMk/>
            <pc:sldMk cId="1025883717" sldId="633"/>
            <ac:graphicFrameMk id="8" creationId="{9AD0DC96-8AF6-82A7-AEC6-11FF3E2E6B42}"/>
          </ac:graphicFrameMkLst>
        </pc:graphicFrameChg>
        <pc:picChg chg="del">
          <ac:chgData name="Morrison Cabonilas" userId="7fe86791-0a19-4f98-b6fc-667c2a7dbd6b" providerId="ADAL" clId="{C5609D48-3F55-423E-B41D-F4C6A194C98E}" dt="2022-06-29T04:27:36.016" v="16494" actId="478"/>
          <ac:picMkLst>
            <pc:docMk/>
            <pc:sldMk cId="1025883717" sldId="633"/>
            <ac:picMk id="4" creationId="{38BAA975-EFB9-2D8E-4BE0-ABFABECF3A36}"/>
          </ac:picMkLst>
        </pc:picChg>
        <pc:picChg chg="add del mod">
          <ac:chgData name="Morrison Cabonilas" userId="7fe86791-0a19-4f98-b6fc-667c2a7dbd6b" providerId="ADAL" clId="{C5609D48-3F55-423E-B41D-F4C6A194C98E}" dt="2022-06-29T11:01:15.527" v="17749" actId="478"/>
          <ac:picMkLst>
            <pc:docMk/>
            <pc:sldMk cId="1025883717" sldId="633"/>
            <ac:picMk id="5" creationId="{25F8C12D-4C49-2257-442C-B24C036400B5}"/>
          </ac:picMkLst>
        </pc:picChg>
        <pc:picChg chg="add del mod">
          <ac:chgData name="Morrison Cabonilas" userId="7fe86791-0a19-4f98-b6fc-667c2a7dbd6b" providerId="ADAL" clId="{C5609D48-3F55-423E-B41D-F4C6A194C98E}" dt="2022-06-29T11:01:15.527" v="17749" actId="478"/>
          <ac:picMkLst>
            <pc:docMk/>
            <pc:sldMk cId="1025883717" sldId="633"/>
            <ac:picMk id="7" creationId="{84378CA9-84D4-FE5F-769D-3D1DE8F78261}"/>
          </ac:picMkLst>
        </pc:picChg>
        <pc:picChg chg="del">
          <ac:chgData name="Morrison Cabonilas" userId="7fe86791-0a19-4f98-b6fc-667c2a7dbd6b" providerId="ADAL" clId="{C5609D48-3F55-423E-B41D-F4C6A194C98E}" dt="2022-06-29T04:27:54.997" v="16498" actId="478"/>
          <ac:picMkLst>
            <pc:docMk/>
            <pc:sldMk cId="1025883717" sldId="633"/>
            <ac:picMk id="10" creationId="{3945C129-C9AF-4B90-F9A5-01C00B91F6CA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52.355" v="23140" actId="478"/>
        <pc:sldMkLst>
          <pc:docMk/>
          <pc:sldMk cId="3859367105" sldId="634"/>
        </pc:sldMkLst>
        <pc:spChg chg="mod">
          <ac:chgData name="Morrison Cabonilas" userId="7fe86791-0a19-4f98-b6fc-667c2a7dbd6b" providerId="ADAL" clId="{C5609D48-3F55-423E-B41D-F4C6A194C98E}" dt="2022-06-29T04:28:37.920" v="16528" actId="20577"/>
          <ac:spMkLst>
            <pc:docMk/>
            <pc:sldMk cId="3859367105" sldId="634"/>
            <ac:spMk id="2" creationId="{3C657324-BA8C-8520-710A-8D098066703A}"/>
          </ac:spMkLst>
        </pc:spChg>
        <pc:spChg chg="del mod">
          <ac:chgData name="Morrison Cabonilas" userId="7fe86791-0a19-4f98-b6fc-667c2a7dbd6b" providerId="ADAL" clId="{C5609D48-3F55-423E-B41D-F4C6A194C98E}" dt="2022-06-29T13:15:52.355" v="23140" actId="478"/>
          <ac:spMkLst>
            <pc:docMk/>
            <pc:sldMk cId="3859367105" sldId="634"/>
            <ac:spMk id="9" creationId="{EBCFE3E4-E156-8F34-47DB-42FD096A4AB5}"/>
          </ac:spMkLst>
        </pc:spChg>
        <pc:spChg chg="del">
          <ac:chgData name="Morrison Cabonilas" userId="7fe86791-0a19-4f98-b6fc-667c2a7dbd6b" providerId="ADAL" clId="{C5609D48-3F55-423E-B41D-F4C6A194C98E}" dt="2022-06-29T11:01:36.197" v="17763" actId="478"/>
          <ac:spMkLst>
            <pc:docMk/>
            <pc:sldMk cId="3859367105" sldId="634"/>
            <ac:spMk id="13" creationId="{3471B583-2978-A7FE-30C9-BC5B5FA74E7F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21" creationId="{2835E38E-F5A8-4F30-04F7-BB9761B9CB1A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22" creationId="{81831FD3-2C9C-F9B9-FF89-E34FFBD0B20F}"/>
          </ac:spMkLst>
        </pc:spChg>
        <pc:spChg chg="add del mod">
          <ac:chgData name="Morrison Cabonilas" userId="7fe86791-0a19-4f98-b6fc-667c2a7dbd6b" providerId="ADAL" clId="{C5609D48-3F55-423E-B41D-F4C6A194C98E}" dt="2022-06-29T12:29:10.061" v="21334"/>
          <ac:spMkLst>
            <pc:docMk/>
            <pc:sldMk cId="3859367105" sldId="634"/>
            <ac:spMk id="24" creationId="{92BF0464-D791-AA37-51FD-1303F4519668}"/>
          </ac:spMkLst>
        </pc:spChg>
        <pc:spChg chg="add del mod">
          <ac:chgData name="Morrison Cabonilas" userId="7fe86791-0a19-4f98-b6fc-667c2a7dbd6b" providerId="ADAL" clId="{C5609D48-3F55-423E-B41D-F4C6A194C98E}" dt="2022-06-29T12:29:11.479" v="21336"/>
          <ac:spMkLst>
            <pc:docMk/>
            <pc:sldMk cId="3859367105" sldId="634"/>
            <ac:spMk id="26" creationId="{0792CCCF-2DAC-D391-9D52-BADDF94E1E8D}"/>
          </ac:spMkLst>
        </pc:spChg>
        <pc:spChg chg="add del mod">
          <ac:chgData name="Morrison Cabonilas" userId="7fe86791-0a19-4f98-b6fc-667c2a7dbd6b" providerId="ADAL" clId="{C5609D48-3F55-423E-B41D-F4C6A194C98E}" dt="2022-06-29T12:29:19.765" v="21340"/>
          <ac:spMkLst>
            <pc:docMk/>
            <pc:sldMk cId="3859367105" sldId="634"/>
            <ac:spMk id="27" creationId="{83E46252-8294-2087-2B81-352BBEC6F2AA}"/>
          </ac:spMkLst>
        </pc:spChg>
        <pc:spChg chg="add del mod">
          <ac:chgData name="Morrison Cabonilas" userId="7fe86791-0a19-4f98-b6fc-667c2a7dbd6b" providerId="ADAL" clId="{C5609D48-3F55-423E-B41D-F4C6A194C98E}" dt="2022-06-29T12:29:19.765" v="21340"/>
          <ac:spMkLst>
            <pc:docMk/>
            <pc:sldMk cId="3859367105" sldId="634"/>
            <ac:spMk id="28" creationId="{642406D4-3E22-F81F-6224-674A3FB2FA54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29" creationId="{31DD99ED-5456-4C94-D3C0-FEAF0057E164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0" creationId="{2304087E-3764-ACD3-00D6-10EAB641B3F6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1" creationId="{C45DED45-7510-9FD6-49A4-9326912D0A1A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2" creationId="{F846DEEB-8034-9967-B825-8EC5C6E5E2E3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3" creationId="{AD350D65-0133-F199-A5DE-E4E51AF99D89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4" creationId="{D7CF5CA7-FFD6-2D5D-9133-99F2B10F9FC7}"/>
          </ac:spMkLst>
        </pc:spChg>
        <pc:spChg chg="add mod">
          <ac:chgData name="Morrison Cabonilas" userId="7fe86791-0a19-4f98-b6fc-667c2a7dbd6b" providerId="ADAL" clId="{C5609D48-3F55-423E-B41D-F4C6A194C98E}" dt="2022-06-29T12:30:19.658" v="21361" actId="14100"/>
          <ac:spMkLst>
            <pc:docMk/>
            <pc:sldMk cId="3859367105" sldId="634"/>
            <ac:spMk id="35" creationId="{7F8568ED-67B4-94ED-16B2-5BF0A8FE8478}"/>
          </ac:spMkLst>
        </pc:spChg>
        <pc:spChg chg="add del mod">
          <ac:chgData name="Morrison Cabonilas" userId="7fe86791-0a19-4f98-b6fc-667c2a7dbd6b" providerId="ADAL" clId="{C5609D48-3F55-423E-B41D-F4C6A194C98E}" dt="2022-06-29T13:15:51.055" v="23139" actId="478"/>
          <ac:spMkLst>
            <pc:docMk/>
            <pc:sldMk cId="3859367105" sldId="634"/>
            <ac:spMk id="36" creationId="{AF2DDD59-8256-10AD-C67E-00C858F72991}"/>
          </ac:spMkLst>
        </pc:spChg>
        <pc:graphicFrameChg chg="add del mod">
          <ac:chgData name="Morrison Cabonilas" userId="7fe86791-0a19-4f98-b6fc-667c2a7dbd6b" providerId="ADAL" clId="{C5609D48-3F55-423E-B41D-F4C6A194C98E}" dt="2022-06-29T11:01:42.590" v="17766"/>
          <ac:graphicFrameMkLst>
            <pc:docMk/>
            <pc:sldMk cId="3859367105" sldId="634"/>
            <ac:graphicFrameMk id="7" creationId="{E7B1385F-6629-6E0D-1372-1CB723589965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1:01:42.590" v="17766"/>
          <ac:graphicFrameMkLst>
            <pc:docMk/>
            <pc:sldMk cId="3859367105" sldId="634"/>
            <ac:graphicFrameMk id="10" creationId="{613EA00E-53AA-FC61-5148-5865D724AAF6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2:03.180" v="17772" actId="1076"/>
          <ac:graphicFrameMkLst>
            <pc:docMk/>
            <pc:sldMk cId="3859367105" sldId="634"/>
            <ac:graphicFrameMk id="11" creationId="{F8115828-A1C8-3223-5CE0-49F342AD9B3B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1:02:21.389" v="17777" actId="478"/>
          <ac:graphicFrameMkLst>
            <pc:docMk/>
            <pc:sldMk cId="3859367105" sldId="634"/>
            <ac:graphicFrameMk id="12" creationId="{513FEC36-044C-7614-50A6-90BF3666FDF7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1:02:21.389" v="17777" actId="478"/>
          <ac:graphicFrameMkLst>
            <pc:docMk/>
            <pc:sldMk cId="3859367105" sldId="634"/>
            <ac:graphicFrameMk id="14" creationId="{74769519-9D7B-E169-6C72-E5BF47107280}"/>
          </ac:graphicFrameMkLst>
        </pc:graphicFrameChg>
        <pc:graphicFrameChg chg="add del mod modGraphic">
          <ac:chgData name="Morrison Cabonilas" userId="7fe86791-0a19-4f98-b6fc-667c2a7dbd6b" providerId="ADAL" clId="{C5609D48-3F55-423E-B41D-F4C6A194C98E}" dt="2022-06-29T11:02:21.389" v="17777" actId="478"/>
          <ac:graphicFrameMkLst>
            <pc:docMk/>
            <pc:sldMk cId="3859367105" sldId="634"/>
            <ac:graphicFrameMk id="15" creationId="{29F9FA4F-F826-8B9F-4C95-514967AD22A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2:28.247" v="17779" actId="1076"/>
          <ac:graphicFrameMkLst>
            <pc:docMk/>
            <pc:sldMk cId="3859367105" sldId="634"/>
            <ac:graphicFrameMk id="16" creationId="{3CB817DC-F353-BCD6-59A9-36303CA80446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2:29:19.011" v="21339" actId="1076"/>
          <ac:graphicFrameMkLst>
            <pc:docMk/>
            <pc:sldMk cId="3859367105" sldId="634"/>
            <ac:graphicFrameMk id="17" creationId="{F0A77C6B-9C59-6BA5-CF69-658A02F32751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2:28.247" v="17779" actId="1076"/>
          <ac:graphicFrameMkLst>
            <pc:docMk/>
            <pc:sldMk cId="3859367105" sldId="634"/>
            <ac:graphicFrameMk id="18" creationId="{9F52396A-59DF-B7DD-B512-10B258C63D0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2:28.247" v="17779" actId="1076"/>
          <ac:graphicFrameMkLst>
            <pc:docMk/>
            <pc:sldMk cId="3859367105" sldId="634"/>
            <ac:graphicFrameMk id="19" creationId="{DC02A2CF-9723-3C32-95AE-0F0B17A39133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2:36.316" v="17782" actId="2164"/>
          <ac:graphicFrameMkLst>
            <pc:docMk/>
            <pc:sldMk cId="3859367105" sldId="634"/>
            <ac:graphicFrameMk id="20" creationId="{0A2BA234-5251-E689-F16B-54D78DA602EE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2:29:10.061" v="21334"/>
          <ac:graphicFrameMkLst>
            <pc:docMk/>
            <pc:sldMk cId="3859367105" sldId="634"/>
            <ac:graphicFrameMk id="23" creationId="{A2C35BF7-EF46-6C37-E342-E3BF5AA0C697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2:29:11.479" v="21336"/>
          <ac:graphicFrameMkLst>
            <pc:docMk/>
            <pc:sldMk cId="3859367105" sldId="634"/>
            <ac:graphicFrameMk id="25" creationId="{3427E8A2-2900-7613-4E3E-9B17238FFEF2}"/>
          </ac:graphicFrameMkLst>
        </pc:graphicFrameChg>
        <pc:picChg chg="add del mod">
          <ac:chgData name="Morrison Cabonilas" userId="7fe86791-0a19-4f98-b6fc-667c2a7dbd6b" providerId="ADAL" clId="{C5609D48-3F55-423E-B41D-F4C6A194C98E}" dt="2022-06-29T11:01:35.773" v="17762" actId="478"/>
          <ac:picMkLst>
            <pc:docMk/>
            <pc:sldMk cId="3859367105" sldId="634"/>
            <ac:picMk id="4" creationId="{33B7CAC5-5E9C-6EA5-0B62-1D64B03E1B10}"/>
          </ac:picMkLst>
        </pc:picChg>
        <pc:picChg chg="del">
          <ac:chgData name="Morrison Cabonilas" userId="7fe86791-0a19-4f98-b6fc-667c2a7dbd6b" providerId="ADAL" clId="{C5609D48-3F55-423E-B41D-F4C6A194C98E}" dt="2022-06-29T04:30:36.187" v="16567" actId="478"/>
          <ac:picMkLst>
            <pc:docMk/>
            <pc:sldMk cId="3859367105" sldId="634"/>
            <ac:picMk id="5" creationId="{25F8C12D-4C49-2257-442C-B24C036400B5}"/>
          </ac:picMkLst>
        </pc:picChg>
        <pc:picChg chg="del">
          <ac:chgData name="Morrison Cabonilas" userId="7fe86791-0a19-4f98-b6fc-667c2a7dbd6b" providerId="ADAL" clId="{C5609D48-3F55-423E-B41D-F4C6A194C98E}" dt="2022-06-29T04:31:19.920" v="16571" actId="478"/>
          <ac:picMkLst>
            <pc:docMk/>
            <pc:sldMk cId="3859367105" sldId="634"/>
            <ac:picMk id="7" creationId="{84378CA9-84D4-FE5F-769D-3D1DE8F78261}"/>
          </ac:picMkLst>
        </pc:picChg>
        <pc:picChg chg="add del mod">
          <ac:chgData name="Morrison Cabonilas" userId="7fe86791-0a19-4f98-b6fc-667c2a7dbd6b" providerId="ADAL" clId="{C5609D48-3F55-423E-B41D-F4C6A194C98E}" dt="2022-06-29T11:01:36.529" v="17764" actId="478"/>
          <ac:picMkLst>
            <pc:docMk/>
            <pc:sldMk cId="3859367105" sldId="634"/>
            <ac:picMk id="8" creationId="{829B4DC2-6B09-77B3-AF31-EE457DF05C5C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56.107" v="23142" actId="478"/>
        <pc:sldMkLst>
          <pc:docMk/>
          <pc:sldMk cId="371870302" sldId="635"/>
        </pc:sldMkLst>
        <pc:spChg chg="mod">
          <ac:chgData name="Morrison Cabonilas" userId="7fe86791-0a19-4f98-b6fc-667c2a7dbd6b" providerId="ADAL" clId="{C5609D48-3F55-423E-B41D-F4C6A194C98E}" dt="2022-06-29T04:34:18.607" v="16663" actId="20577"/>
          <ac:spMkLst>
            <pc:docMk/>
            <pc:sldMk cId="371870302" sldId="635"/>
            <ac:spMk id="2" creationId="{3C657324-BA8C-8520-710A-8D098066703A}"/>
          </ac:spMkLst>
        </pc:spChg>
        <pc:spChg chg="del mod">
          <ac:chgData name="Morrison Cabonilas" userId="7fe86791-0a19-4f98-b6fc-667c2a7dbd6b" providerId="ADAL" clId="{C5609D48-3F55-423E-B41D-F4C6A194C98E}" dt="2022-06-29T11:03:51.743" v="17799" actId="478"/>
          <ac:spMkLst>
            <pc:docMk/>
            <pc:sldMk cId="371870302" sldId="635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1:03:51.743" v="17799" actId="478"/>
          <ac:spMkLst>
            <pc:docMk/>
            <pc:sldMk cId="371870302" sldId="635"/>
            <ac:spMk id="10" creationId="{F1B5EB94-411E-ACCC-E5C7-240DDEF61E5E}"/>
          </ac:spMkLst>
        </pc:spChg>
        <pc:spChg chg="add del mod">
          <ac:chgData name="Morrison Cabonilas" userId="7fe86791-0a19-4f98-b6fc-667c2a7dbd6b" providerId="ADAL" clId="{C5609D48-3F55-423E-B41D-F4C6A194C98E}" dt="2022-06-29T13:15:56.107" v="23142" actId="478"/>
          <ac:spMkLst>
            <pc:docMk/>
            <pc:sldMk cId="371870302" sldId="635"/>
            <ac:spMk id="12" creationId="{4D72F1A5-B642-3CF9-14D0-99C0FE046540}"/>
          </ac:spMkLst>
        </pc:spChg>
        <pc:spChg chg="del">
          <ac:chgData name="Morrison Cabonilas" userId="7fe86791-0a19-4f98-b6fc-667c2a7dbd6b" providerId="ADAL" clId="{C5609D48-3F55-423E-B41D-F4C6A194C98E}" dt="2022-06-29T11:03:51.743" v="17799" actId="478"/>
          <ac:spMkLst>
            <pc:docMk/>
            <pc:sldMk cId="371870302" sldId="635"/>
            <ac:spMk id="13" creationId="{3471B583-2978-A7FE-30C9-BC5B5FA74E7F}"/>
          </ac:spMkLst>
        </pc:spChg>
        <pc:spChg chg="add del mod">
          <ac:chgData name="Morrison Cabonilas" userId="7fe86791-0a19-4f98-b6fc-667c2a7dbd6b" providerId="ADAL" clId="{C5609D48-3F55-423E-B41D-F4C6A194C98E}" dt="2022-06-29T13:15:56.107" v="23142" actId="478"/>
          <ac:spMkLst>
            <pc:docMk/>
            <pc:sldMk cId="371870302" sldId="635"/>
            <ac:spMk id="14" creationId="{03EBC7B2-072F-6E05-5D9B-892CC90C5309}"/>
          </ac:spMkLst>
        </pc:spChg>
        <pc:spChg chg="add del mod">
          <ac:chgData name="Morrison Cabonilas" userId="7fe86791-0a19-4f98-b6fc-667c2a7dbd6b" providerId="ADAL" clId="{C5609D48-3F55-423E-B41D-F4C6A194C98E}" dt="2022-06-29T13:15:56.107" v="23142" actId="478"/>
          <ac:spMkLst>
            <pc:docMk/>
            <pc:sldMk cId="371870302" sldId="635"/>
            <ac:spMk id="15" creationId="{49CB9591-345E-A4D4-E8E5-36C2C8039974}"/>
          </ac:spMkLst>
        </pc:spChg>
        <pc:spChg chg="add del mod">
          <ac:chgData name="Morrison Cabonilas" userId="7fe86791-0a19-4f98-b6fc-667c2a7dbd6b" providerId="ADAL" clId="{C5609D48-3F55-423E-B41D-F4C6A194C98E}" dt="2022-06-29T13:15:56.107" v="23142" actId="478"/>
          <ac:spMkLst>
            <pc:docMk/>
            <pc:sldMk cId="371870302" sldId="635"/>
            <ac:spMk id="16" creationId="{C95F2C8C-1A96-D704-2996-7C9F0405ABDF}"/>
          </ac:spMkLst>
        </pc:spChg>
        <pc:graphicFrameChg chg="add mod">
          <ac:chgData name="Morrison Cabonilas" userId="7fe86791-0a19-4f98-b6fc-667c2a7dbd6b" providerId="ADAL" clId="{C5609D48-3F55-423E-B41D-F4C6A194C98E}" dt="2022-06-29T11:03:55.676" v="17800"/>
          <ac:graphicFrameMkLst>
            <pc:docMk/>
            <pc:sldMk cId="371870302" sldId="635"/>
            <ac:graphicFrameMk id="8" creationId="{BA28429E-9AD2-DA11-1DD8-33A66C0E4B63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3:55.676" v="17800"/>
          <ac:graphicFrameMkLst>
            <pc:docMk/>
            <pc:sldMk cId="371870302" sldId="635"/>
            <ac:graphicFrameMk id="11" creationId="{AAC9F24D-F018-4895-EF3D-89B23F7ABC9B}"/>
          </ac:graphicFrameMkLst>
        </pc:graphicFrameChg>
        <pc:picChg chg="del">
          <ac:chgData name="Morrison Cabonilas" userId="7fe86791-0a19-4f98-b6fc-667c2a7dbd6b" providerId="ADAL" clId="{C5609D48-3F55-423E-B41D-F4C6A194C98E}" dt="2022-06-29T04:32:45.554" v="16609" actId="478"/>
          <ac:picMkLst>
            <pc:docMk/>
            <pc:sldMk cId="371870302" sldId="635"/>
            <ac:picMk id="4" creationId="{33B7CAC5-5E9C-6EA5-0B62-1D64B03E1B10}"/>
          </ac:picMkLst>
        </pc:picChg>
        <pc:picChg chg="add del mod">
          <ac:chgData name="Morrison Cabonilas" userId="7fe86791-0a19-4f98-b6fc-667c2a7dbd6b" providerId="ADAL" clId="{C5609D48-3F55-423E-B41D-F4C6A194C98E}" dt="2022-06-29T11:03:51.743" v="17799" actId="478"/>
          <ac:picMkLst>
            <pc:docMk/>
            <pc:sldMk cId="371870302" sldId="635"/>
            <ac:picMk id="5" creationId="{5F3635A7-F042-E022-9A6A-AF86D68A68D4}"/>
          </ac:picMkLst>
        </pc:picChg>
        <pc:picChg chg="add del mod">
          <ac:chgData name="Morrison Cabonilas" userId="7fe86791-0a19-4f98-b6fc-667c2a7dbd6b" providerId="ADAL" clId="{C5609D48-3F55-423E-B41D-F4C6A194C98E}" dt="2022-06-29T11:03:51.743" v="17799" actId="478"/>
          <ac:picMkLst>
            <pc:docMk/>
            <pc:sldMk cId="371870302" sldId="635"/>
            <ac:picMk id="7" creationId="{3418F0BE-5D12-918C-98E4-590D9E222FCF}"/>
          </ac:picMkLst>
        </pc:picChg>
        <pc:picChg chg="del">
          <ac:chgData name="Morrison Cabonilas" userId="7fe86791-0a19-4f98-b6fc-667c2a7dbd6b" providerId="ADAL" clId="{C5609D48-3F55-423E-B41D-F4C6A194C98E}" dt="2022-06-29T04:32:52.614" v="16613" actId="478"/>
          <ac:picMkLst>
            <pc:docMk/>
            <pc:sldMk cId="371870302" sldId="635"/>
            <ac:picMk id="8" creationId="{829B4DC2-6B09-77B3-AF31-EE457DF05C5C}"/>
          </ac:picMkLst>
        </pc:picChg>
      </pc:sldChg>
      <pc:sldChg chg="addSp delSp modSp new del mod chgLayout">
        <pc:chgData name="Morrison Cabonilas" userId="7fe86791-0a19-4f98-b6fc-667c2a7dbd6b" providerId="ADAL" clId="{C5609D48-3F55-423E-B41D-F4C6A194C98E}" dt="2022-06-29T10:55:16.803" v="17642" actId="47"/>
        <pc:sldMkLst>
          <pc:docMk/>
          <pc:sldMk cId="341960124" sldId="636"/>
        </pc:sldMkLst>
        <pc:spChg chg="del">
          <ac:chgData name="Morrison Cabonilas" userId="7fe86791-0a19-4f98-b6fc-667c2a7dbd6b" providerId="ADAL" clId="{C5609D48-3F55-423E-B41D-F4C6A194C98E}" dt="2022-06-29T04:35:28.875" v="16888" actId="478"/>
          <ac:spMkLst>
            <pc:docMk/>
            <pc:sldMk cId="341960124" sldId="636"/>
            <ac:spMk id="2" creationId="{4B2C8824-5D30-6351-0F98-C389CCF7A90E}"/>
          </ac:spMkLst>
        </pc:spChg>
        <pc:spChg chg="del">
          <ac:chgData name="Morrison Cabonilas" userId="7fe86791-0a19-4f98-b6fc-667c2a7dbd6b" providerId="ADAL" clId="{C5609D48-3F55-423E-B41D-F4C6A194C98E}" dt="2022-06-29T04:35:29.760" v="16889" actId="478"/>
          <ac:spMkLst>
            <pc:docMk/>
            <pc:sldMk cId="341960124" sldId="636"/>
            <ac:spMk id="3" creationId="{BD5E3675-083C-141A-2DC4-D063933A4424}"/>
          </ac:spMkLst>
        </pc:spChg>
        <pc:spChg chg="add del mod">
          <ac:chgData name="Morrison Cabonilas" userId="7fe86791-0a19-4f98-b6fc-667c2a7dbd6b" providerId="ADAL" clId="{C5609D48-3F55-423E-B41D-F4C6A194C98E}" dt="2022-06-29T10:55:02.327" v="17639" actId="21"/>
          <ac:spMkLst>
            <pc:docMk/>
            <pc:sldMk cId="341960124" sldId="636"/>
            <ac:spMk id="9" creationId="{177D81BC-96B6-651E-6903-8F4EB7E85EE1}"/>
          </ac:spMkLst>
        </pc:spChg>
        <pc:spChg chg="add del mod">
          <ac:chgData name="Morrison Cabonilas" userId="7fe86791-0a19-4f98-b6fc-667c2a7dbd6b" providerId="ADAL" clId="{C5609D48-3F55-423E-B41D-F4C6A194C98E}" dt="2022-06-29T04:42:27.325" v="17023" actId="478"/>
          <ac:spMkLst>
            <pc:docMk/>
            <pc:sldMk cId="341960124" sldId="636"/>
            <ac:spMk id="10" creationId="{366DC95E-DABB-5695-D926-F35EEABA1EC6}"/>
          </ac:spMkLst>
        </pc:spChg>
        <pc:spChg chg="add del mod ord">
          <ac:chgData name="Morrison Cabonilas" userId="7fe86791-0a19-4f98-b6fc-667c2a7dbd6b" providerId="ADAL" clId="{C5609D48-3F55-423E-B41D-F4C6A194C98E}" dt="2022-06-29T04:43:00.382" v="17049" actId="700"/>
          <ac:spMkLst>
            <pc:docMk/>
            <pc:sldMk cId="341960124" sldId="636"/>
            <ac:spMk id="11" creationId="{16CBD6C8-A7C2-B9B2-4BD3-D273FFBDF08A}"/>
          </ac:spMkLst>
        </pc:spChg>
        <pc:spChg chg="add del mod ord">
          <ac:chgData name="Morrison Cabonilas" userId="7fe86791-0a19-4f98-b6fc-667c2a7dbd6b" providerId="ADAL" clId="{C5609D48-3F55-423E-B41D-F4C6A194C98E}" dt="2022-06-29T04:43:00.382" v="17049" actId="700"/>
          <ac:spMkLst>
            <pc:docMk/>
            <pc:sldMk cId="341960124" sldId="636"/>
            <ac:spMk id="12" creationId="{BFD82994-81C5-5B7A-0811-20D980F1227D}"/>
          </ac:spMkLst>
        </pc:spChg>
        <pc:spChg chg="add mod">
          <ac:chgData name="Morrison Cabonilas" userId="7fe86791-0a19-4f98-b6fc-667c2a7dbd6b" providerId="ADAL" clId="{C5609D48-3F55-423E-B41D-F4C6A194C98E}" dt="2022-06-29T04:44:52.021" v="17354" actId="20577"/>
          <ac:spMkLst>
            <pc:docMk/>
            <pc:sldMk cId="341960124" sldId="636"/>
            <ac:spMk id="13" creationId="{4393D148-D208-1B57-6877-35DA7417CB78}"/>
          </ac:spMkLst>
        </pc:spChg>
        <pc:graphicFrameChg chg="add mod modGraphic">
          <ac:chgData name="Morrison Cabonilas" userId="7fe86791-0a19-4f98-b6fc-667c2a7dbd6b" providerId="ADAL" clId="{C5609D48-3F55-423E-B41D-F4C6A194C98E}" dt="2022-06-29T04:43:58.293" v="17140" actId="1076"/>
          <ac:graphicFrameMkLst>
            <pc:docMk/>
            <pc:sldMk cId="341960124" sldId="636"/>
            <ac:graphicFrameMk id="4" creationId="{AD6B1BB7-76E8-AABC-9F4B-37227CFB3157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4:29.352" v="17374" actId="14734"/>
          <ac:graphicFrameMkLst>
            <pc:docMk/>
            <pc:sldMk cId="341960124" sldId="636"/>
            <ac:graphicFrameMk id="5" creationId="{04780055-266F-2F6D-D224-24FEC4A588A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3:58.293" v="17140" actId="1076"/>
          <ac:graphicFrameMkLst>
            <pc:docMk/>
            <pc:sldMk cId="341960124" sldId="636"/>
            <ac:graphicFrameMk id="6" creationId="{022E550B-A18B-AC4F-71B7-5AE5D844B67A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7:19.148" v="17422" actId="14734"/>
          <ac:graphicFrameMkLst>
            <pc:docMk/>
            <pc:sldMk cId="341960124" sldId="636"/>
            <ac:graphicFrameMk id="7" creationId="{1ABC819F-5DE1-44D0-1034-0677E43895D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3:58.293" v="17140" actId="1076"/>
          <ac:graphicFrameMkLst>
            <pc:docMk/>
            <pc:sldMk cId="341960124" sldId="636"/>
            <ac:graphicFrameMk id="8" creationId="{95FF2BAF-DC6E-5689-F6FE-1C7B06084BBE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04:36:26.320" v="16904" actId="478"/>
          <ac:graphicFrameMkLst>
            <pc:docMk/>
            <pc:sldMk cId="341960124" sldId="636"/>
            <ac:graphicFrameMk id="9" creationId="{7CF15197-5905-9349-21FB-F56813F7DC5D}"/>
          </ac:graphicFrameMkLst>
        </pc:graphicFrameChg>
      </pc:sldChg>
      <pc:sldChg chg="modSp add del mod">
        <pc:chgData name="Morrison Cabonilas" userId="7fe86791-0a19-4f98-b6fc-667c2a7dbd6b" providerId="ADAL" clId="{C5609D48-3F55-423E-B41D-F4C6A194C98E}" dt="2022-06-29T04:34:21.085" v="16664" actId="47"/>
        <pc:sldMkLst>
          <pc:docMk/>
          <pc:sldMk cId="3605090216" sldId="636"/>
        </pc:sldMkLst>
        <pc:spChg chg="mod">
          <ac:chgData name="Morrison Cabonilas" userId="7fe86791-0a19-4f98-b6fc-667c2a7dbd6b" providerId="ADAL" clId="{C5609D48-3F55-423E-B41D-F4C6A194C98E}" dt="2022-06-29T04:33:40.615" v="16625" actId="20577"/>
          <ac:spMkLst>
            <pc:docMk/>
            <pc:sldMk cId="3605090216" sldId="636"/>
            <ac:spMk id="2" creationId="{3C657324-BA8C-8520-710A-8D098066703A}"/>
          </ac:spMkLst>
        </pc:spChg>
      </pc:sldChg>
      <pc:sldChg chg="addSp delSp modSp new del mod">
        <pc:chgData name="Morrison Cabonilas" userId="7fe86791-0a19-4f98-b6fc-667c2a7dbd6b" providerId="ADAL" clId="{C5609D48-3F55-423E-B41D-F4C6A194C98E}" dt="2022-06-29T10:55:17.250" v="17643" actId="47"/>
        <pc:sldMkLst>
          <pc:docMk/>
          <pc:sldMk cId="1329278907" sldId="637"/>
        </pc:sldMkLst>
        <pc:spChg chg="del">
          <ac:chgData name="Morrison Cabonilas" userId="7fe86791-0a19-4f98-b6fc-667c2a7dbd6b" providerId="ADAL" clId="{C5609D48-3F55-423E-B41D-F4C6A194C98E}" dt="2022-06-29T04:36:29.787" v="16906" actId="478"/>
          <ac:spMkLst>
            <pc:docMk/>
            <pc:sldMk cId="1329278907" sldId="637"/>
            <ac:spMk id="2" creationId="{D576A1A5-DEBD-7F84-2AAB-1B39472C35D8}"/>
          </ac:spMkLst>
        </pc:spChg>
        <pc:spChg chg="del">
          <ac:chgData name="Morrison Cabonilas" userId="7fe86791-0a19-4f98-b6fc-667c2a7dbd6b" providerId="ADAL" clId="{C5609D48-3F55-423E-B41D-F4C6A194C98E}" dt="2022-06-29T04:36:30.235" v="16907" actId="478"/>
          <ac:spMkLst>
            <pc:docMk/>
            <pc:sldMk cId="1329278907" sldId="637"/>
            <ac:spMk id="3" creationId="{A1B43A71-BF8F-5CDC-1B61-9F1147C2B86B}"/>
          </ac:spMkLst>
        </pc:spChg>
        <pc:spChg chg="add del mod">
          <ac:chgData name="Morrison Cabonilas" userId="7fe86791-0a19-4f98-b6fc-667c2a7dbd6b" providerId="ADAL" clId="{C5609D48-3F55-423E-B41D-F4C6A194C98E}" dt="2022-06-29T04:42:54.774" v="17042"/>
          <ac:spMkLst>
            <pc:docMk/>
            <pc:sldMk cId="1329278907" sldId="637"/>
            <ac:spMk id="13" creationId="{5875A97A-AAD2-72F5-FBE1-0356C203E091}"/>
          </ac:spMkLst>
        </pc:spChg>
        <pc:graphicFrameChg chg="add del mod">
          <ac:chgData name="Morrison Cabonilas" userId="7fe86791-0a19-4f98-b6fc-667c2a7dbd6b" providerId="ADAL" clId="{C5609D48-3F55-423E-B41D-F4C6A194C98E}" dt="2022-06-29T04:36:58.941" v="16914" actId="478"/>
          <ac:graphicFrameMkLst>
            <pc:docMk/>
            <pc:sldMk cId="1329278907" sldId="637"/>
            <ac:graphicFrameMk id="4" creationId="{03CDE32D-5C3C-0D2F-FC14-495206C9B3A5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04.978" v="16916" actId="1076"/>
          <ac:graphicFrameMkLst>
            <pc:docMk/>
            <pc:sldMk cId="1329278907" sldId="637"/>
            <ac:graphicFrameMk id="5" creationId="{92EAE58E-CE59-3253-860D-5E60D329C871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12.217" v="16918" actId="1076"/>
          <ac:graphicFrameMkLst>
            <pc:docMk/>
            <pc:sldMk cId="1329278907" sldId="637"/>
            <ac:graphicFrameMk id="6" creationId="{53389AD6-351D-896D-FA89-829877F6E0F8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18.354" v="16920" actId="1076"/>
          <ac:graphicFrameMkLst>
            <pc:docMk/>
            <pc:sldMk cId="1329278907" sldId="637"/>
            <ac:graphicFrameMk id="7" creationId="{48FE6AFC-9058-1F7F-D1D6-E02784C69F26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23.816" v="16922" actId="1076"/>
          <ac:graphicFrameMkLst>
            <pc:docMk/>
            <pc:sldMk cId="1329278907" sldId="637"/>
            <ac:graphicFrameMk id="8" creationId="{8757FA09-9AFA-ACE4-0D2C-42AD46A58969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29.480" v="16924" actId="1076"/>
          <ac:graphicFrameMkLst>
            <pc:docMk/>
            <pc:sldMk cId="1329278907" sldId="637"/>
            <ac:graphicFrameMk id="9" creationId="{C6A145C0-333B-D999-7859-0BE75CA857BE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04:37:33.860" v="16926"/>
          <ac:graphicFrameMkLst>
            <pc:docMk/>
            <pc:sldMk cId="1329278907" sldId="637"/>
            <ac:graphicFrameMk id="10" creationId="{85D14916-99F3-43CF-1EA2-9D4A7828939F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37.752" v="16928" actId="1076"/>
          <ac:graphicFrameMkLst>
            <pc:docMk/>
            <pc:sldMk cId="1329278907" sldId="637"/>
            <ac:graphicFrameMk id="11" creationId="{21A8C7B3-7C99-631D-E666-275776E7A75A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7:44.958" v="16930" actId="1076"/>
          <ac:graphicFrameMkLst>
            <pc:docMk/>
            <pc:sldMk cId="1329278907" sldId="637"/>
            <ac:graphicFrameMk id="12" creationId="{F4360CD9-98B3-1773-A540-64896D56E7BF}"/>
          </ac:graphicFrameMkLst>
        </pc:graphicFrameChg>
      </pc:sldChg>
      <pc:sldChg chg="addSp delSp modSp new del mod">
        <pc:chgData name="Morrison Cabonilas" userId="7fe86791-0a19-4f98-b6fc-667c2a7dbd6b" providerId="ADAL" clId="{C5609D48-3F55-423E-B41D-F4C6A194C98E}" dt="2022-06-29T10:55:17.709" v="17644" actId="47"/>
        <pc:sldMkLst>
          <pc:docMk/>
          <pc:sldMk cId="950793441" sldId="638"/>
        </pc:sldMkLst>
        <pc:spChg chg="del">
          <ac:chgData name="Morrison Cabonilas" userId="7fe86791-0a19-4f98-b6fc-667c2a7dbd6b" providerId="ADAL" clId="{C5609D48-3F55-423E-B41D-F4C6A194C98E}" dt="2022-06-29T04:37:52.126" v="16932" actId="478"/>
          <ac:spMkLst>
            <pc:docMk/>
            <pc:sldMk cId="950793441" sldId="638"/>
            <ac:spMk id="2" creationId="{A192DD3A-C4CA-DD68-07C3-7C1B9D988027}"/>
          </ac:spMkLst>
        </pc:spChg>
        <pc:spChg chg="del">
          <ac:chgData name="Morrison Cabonilas" userId="7fe86791-0a19-4f98-b6fc-667c2a7dbd6b" providerId="ADAL" clId="{C5609D48-3F55-423E-B41D-F4C6A194C98E}" dt="2022-06-29T04:37:53.019" v="16933" actId="478"/>
          <ac:spMkLst>
            <pc:docMk/>
            <pc:sldMk cId="950793441" sldId="638"/>
            <ac:spMk id="3" creationId="{D9F512D2-7574-C7B5-FB34-A8799A4D5EDC}"/>
          </ac:spMkLst>
        </pc:spChg>
        <pc:graphicFrameChg chg="add mod">
          <ac:chgData name="Morrison Cabonilas" userId="7fe86791-0a19-4f98-b6fc-667c2a7dbd6b" providerId="ADAL" clId="{C5609D48-3F55-423E-B41D-F4C6A194C98E}" dt="2022-06-29T04:38:02.491" v="16935" actId="1076"/>
          <ac:graphicFrameMkLst>
            <pc:docMk/>
            <pc:sldMk cId="950793441" sldId="638"/>
            <ac:graphicFrameMk id="4" creationId="{0F71CC2C-5C6A-C1BA-BF9E-C9F5943910FC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8:10.508" v="16937" actId="1076"/>
          <ac:graphicFrameMkLst>
            <pc:docMk/>
            <pc:sldMk cId="950793441" sldId="638"/>
            <ac:graphicFrameMk id="5" creationId="{9B45DE72-FE43-9077-D189-387F92EB785A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8:19.617" v="16939" actId="1076"/>
          <ac:graphicFrameMkLst>
            <pc:docMk/>
            <pc:sldMk cId="950793441" sldId="638"/>
            <ac:graphicFrameMk id="6" creationId="{B19D9A45-3D35-4AAD-21A7-1AD64A0765F9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8:25.500" v="16941" actId="1076"/>
          <ac:graphicFrameMkLst>
            <pc:docMk/>
            <pc:sldMk cId="950793441" sldId="638"/>
            <ac:graphicFrameMk id="7" creationId="{E9F90870-421F-0030-04FC-A472BFC0EAE8}"/>
          </ac:graphicFrameMkLst>
        </pc:graphicFrameChg>
      </pc:sldChg>
      <pc:sldChg chg="addSp delSp modSp new del mod">
        <pc:chgData name="Morrison Cabonilas" userId="7fe86791-0a19-4f98-b6fc-667c2a7dbd6b" providerId="ADAL" clId="{C5609D48-3F55-423E-B41D-F4C6A194C98E}" dt="2022-06-29T10:55:17.998" v="17645" actId="47"/>
        <pc:sldMkLst>
          <pc:docMk/>
          <pc:sldMk cId="3215959168" sldId="639"/>
        </pc:sldMkLst>
        <pc:spChg chg="del">
          <ac:chgData name="Morrison Cabonilas" userId="7fe86791-0a19-4f98-b6fc-667c2a7dbd6b" providerId="ADAL" clId="{C5609D48-3F55-423E-B41D-F4C6A194C98E}" dt="2022-06-29T04:38:32.676" v="16943" actId="478"/>
          <ac:spMkLst>
            <pc:docMk/>
            <pc:sldMk cId="3215959168" sldId="639"/>
            <ac:spMk id="2" creationId="{D09435AF-6F8A-1373-54AA-E880A0B432FA}"/>
          </ac:spMkLst>
        </pc:spChg>
        <pc:spChg chg="del">
          <ac:chgData name="Morrison Cabonilas" userId="7fe86791-0a19-4f98-b6fc-667c2a7dbd6b" providerId="ADAL" clId="{C5609D48-3F55-423E-B41D-F4C6A194C98E}" dt="2022-06-29T04:38:33.814" v="16944" actId="478"/>
          <ac:spMkLst>
            <pc:docMk/>
            <pc:sldMk cId="3215959168" sldId="639"/>
            <ac:spMk id="3" creationId="{5A001613-72F4-EFC9-21E4-40962EFF3EA3}"/>
          </ac:spMkLst>
        </pc:spChg>
        <pc:graphicFrameChg chg="add mod">
          <ac:chgData name="Morrison Cabonilas" userId="7fe86791-0a19-4f98-b6fc-667c2a7dbd6b" providerId="ADAL" clId="{C5609D48-3F55-423E-B41D-F4C6A194C98E}" dt="2022-06-29T04:38:41.415" v="16946" actId="1076"/>
          <ac:graphicFrameMkLst>
            <pc:docMk/>
            <pc:sldMk cId="3215959168" sldId="639"/>
            <ac:graphicFrameMk id="4" creationId="{FDFF9CA6-33DE-2F29-EE5A-37D093BAFDD3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8:47.999" v="16948" actId="1076"/>
          <ac:graphicFrameMkLst>
            <pc:docMk/>
            <pc:sldMk cId="3215959168" sldId="639"/>
            <ac:graphicFrameMk id="5" creationId="{E662A01B-9F84-FB0E-EECE-69D2C37A42E5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04:38:55.649" v="16952"/>
          <ac:graphicFrameMkLst>
            <pc:docMk/>
            <pc:sldMk cId="3215959168" sldId="639"/>
            <ac:graphicFrameMk id="6" creationId="{AC81BDC8-F39B-51D6-02FE-DDC9EDC807B2}"/>
          </ac:graphicFrameMkLst>
        </pc:graphicFrameChg>
      </pc:sldChg>
      <pc:sldChg chg="addSp delSp modSp new del mod">
        <pc:chgData name="Morrison Cabonilas" userId="7fe86791-0a19-4f98-b6fc-667c2a7dbd6b" providerId="ADAL" clId="{C5609D48-3F55-423E-B41D-F4C6A194C98E}" dt="2022-06-29T10:55:18.354" v="17646" actId="47"/>
        <pc:sldMkLst>
          <pc:docMk/>
          <pc:sldMk cId="892023112" sldId="640"/>
        </pc:sldMkLst>
        <pc:spChg chg="del">
          <ac:chgData name="Morrison Cabonilas" userId="7fe86791-0a19-4f98-b6fc-667c2a7dbd6b" providerId="ADAL" clId="{C5609D48-3F55-423E-B41D-F4C6A194C98E}" dt="2022-06-29T04:38:59.595" v="16956" actId="478"/>
          <ac:spMkLst>
            <pc:docMk/>
            <pc:sldMk cId="892023112" sldId="640"/>
            <ac:spMk id="2" creationId="{D2CEFF63-2FE5-C0D1-F86B-ACEA335829F0}"/>
          </ac:spMkLst>
        </pc:spChg>
        <pc:spChg chg="del">
          <ac:chgData name="Morrison Cabonilas" userId="7fe86791-0a19-4f98-b6fc-667c2a7dbd6b" providerId="ADAL" clId="{C5609D48-3F55-423E-B41D-F4C6A194C98E}" dt="2022-06-29T04:38:59.333" v="16955" actId="478"/>
          <ac:spMkLst>
            <pc:docMk/>
            <pc:sldMk cId="892023112" sldId="640"/>
            <ac:spMk id="3" creationId="{FD4D379C-5B67-EA25-6BDB-FCDA07AAB108}"/>
          </ac:spMkLst>
        </pc:spChg>
        <pc:graphicFrameChg chg="add mod">
          <ac:chgData name="Morrison Cabonilas" userId="7fe86791-0a19-4f98-b6fc-667c2a7dbd6b" providerId="ADAL" clId="{C5609D48-3F55-423E-B41D-F4C6A194C98E}" dt="2022-06-29T04:39:02.635" v="16957" actId="1076"/>
          <ac:graphicFrameMkLst>
            <pc:docMk/>
            <pc:sldMk cId="892023112" sldId="640"/>
            <ac:graphicFrameMk id="4" creationId="{65DE7B6C-2AE9-65D4-E264-4B6EBCE91346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9:10.299" v="16959" actId="1076"/>
          <ac:graphicFrameMkLst>
            <pc:docMk/>
            <pc:sldMk cId="892023112" sldId="640"/>
            <ac:graphicFrameMk id="5" creationId="{683BDBBD-D827-C21F-C88F-FB33E3593250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9:16.343" v="16961" actId="1076"/>
          <ac:graphicFrameMkLst>
            <pc:docMk/>
            <pc:sldMk cId="892023112" sldId="640"/>
            <ac:graphicFrameMk id="6" creationId="{4ACE4749-6E93-0309-6452-41AE364351F8}"/>
          </ac:graphicFrameMkLst>
        </pc:graphicFrameChg>
      </pc:sldChg>
      <pc:sldChg chg="addSp delSp modSp new del mod">
        <pc:chgData name="Morrison Cabonilas" userId="7fe86791-0a19-4f98-b6fc-667c2a7dbd6b" providerId="ADAL" clId="{C5609D48-3F55-423E-B41D-F4C6A194C98E}" dt="2022-06-29T10:55:18.682" v="17647" actId="47"/>
        <pc:sldMkLst>
          <pc:docMk/>
          <pc:sldMk cId="1605225592" sldId="641"/>
        </pc:sldMkLst>
        <pc:spChg chg="del">
          <ac:chgData name="Morrison Cabonilas" userId="7fe86791-0a19-4f98-b6fc-667c2a7dbd6b" providerId="ADAL" clId="{C5609D48-3F55-423E-B41D-F4C6A194C98E}" dt="2022-06-29T04:39:24.729" v="16963" actId="478"/>
          <ac:spMkLst>
            <pc:docMk/>
            <pc:sldMk cId="1605225592" sldId="641"/>
            <ac:spMk id="2" creationId="{F077B65F-CF6A-310A-071E-14A5FDE817F7}"/>
          </ac:spMkLst>
        </pc:spChg>
        <pc:spChg chg="del">
          <ac:chgData name="Morrison Cabonilas" userId="7fe86791-0a19-4f98-b6fc-667c2a7dbd6b" providerId="ADAL" clId="{C5609D48-3F55-423E-B41D-F4C6A194C98E}" dt="2022-06-29T04:39:25.683" v="16964" actId="478"/>
          <ac:spMkLst>
            <pc:docMk/>
            <pc:sldMk cId="1605225592" sldId="641"/>
            <ac:spMk id="3" creationId="{77B40D57-B148-9930-76FD-39F26EE8A5B4}"/>
          </ac:spMkLst>
        </pc:spChg>
        <pc:graphicFrameChg chg="add mod">
          <ac:chgData name="Morrison Cabonilas" userId="7fe86791-0a19-4f98-b6fc-667c2a7dbd6b" providerId="ADAL" clId="{C5609D48-3F55-423E-B41D-F4C6A194C98E}" dt="2022-06-29T04:39:28.973" v="16966" actId="1076"/>
          <ac:graphicFrameMkLst>
            <pc:docMk/>
            <pc:sldMk cId="1605225592" sldId="641"/>
            <ac:graphicFrameMk id="4" creationId="{A9680DF7-0B25-BF34-9B5D-64F1B9836230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04:39:41.455" v="16970"/>
          <ac:graphicFrameMkLst>
            <pc:docMk/>
            <pc:sldMk cId="1605225592" sldId="641"/>
            <ac:graphicFrameMk id="5" creationId="{97DF1EA3-09FF-37E9-1AFA-2ED943FF6E6D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9:46.076" v="16972" actId="1076"/>
          <ac:graphicFrameMkLst>
            <pc:docMk/>
            <pc:sldMk cId="1605225592" sldId="641"/>
            <ac:graphicFrameMk id="6" creationId="{71F21424-845C-89C7-9D4F-8D994269615E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39:52.566" v="16974" actId="1076"/>
          <ac:graphicFrameMkLst>
            <pc:docMk/>
            <pc:sldMk cId="1605225592" sldId="641"/>
            <ac:graphicFrameMk id="7" creationId="{2351023A-3697-A923-FA8D-AAEE54767942}"/>
          </ac:graphicFrameMkLst>
        </pc:graphicFrameChg>
      </pc:sldChg>
      <pc:sldChg chg="addSp delSp modSp new del mod">
        <pc:chgData name="Morrison Cabonilas" userId="7fe86791-0a19-4f98-b6fc-667c2a7dbd6b" providerId="ADAL" clId="{C5609D48-3F55-423E-B41D-F4C6A194C98E}" dt="2022-06-29T10:55:19.133" v="17648" actId="47"/>
        <pc:sldMkLst>
          <pc:docMk/>
          <pc:sldMk cId="875932170" sldId="642"/>
        </pc:sldMkLst>
        <pc:spChg chg="del">
          <ac:chgData name="Morrison Cabonilas" userId="7fe86791-0a19-4f98-b6fc-667c2a7dbd6b" providerId="ADAL" clId="{C5609D48-3F55-423E-B41D-F4C6A194C98E}" dt="2022-06-29T04:40:00.117" v="16977" actId="478"/>
          <ac:spMkLst>
            <pc:docMk/>
            <pc:sldMk cId="875932170" sldId="642"/>
            <ac:spMk id="2" creationId="{5EA5878E-49E0-2446-6608-73CF1F775D31}"/>
          </ac:spMkLst>
        </pc:spChg>
        <pc:spChg chg="del">
          <ac:chgData name="Morrison Cabonilas" userId="7fe86791-0a19-4f98-b6fc-667c2a7dbd6b" providerId="ADAL" clId="{C5609D48-3F55-423E-B41D-F4C6A194C98E}" dt="2022-06-29T04:39:59.440" v="16976" actId="478"/>
          <ac:spMkLst>
            <pc:docMk/>
            <pc:sldMk cId="875932170" sldId="642"/>
            <ac:spMk id="3" creationId="{CA9DC724-91E4-72AD-5906-57FBD6CCD525}"/>
          </ac:spMkLst>
        </pc:spChg>
        <pc:graphicFrameChg chg="add mod">
          <ac:chgData name="Morrison Cabonilas" userId="7fe86791-0a19-4f98-b6fc-667c2a7dbd6b" providerId="ADAL" clId="{C5609D48-3F55-423E-B41D-F4C6A194C98E}" dt="2022-06-29T04:40:04.721" v="16979" actId="1076"/>
          <ac:graphicFrameMkLst>
            <pc:docMk/>
            <pc:sldMk cId="875932170" sldId="642"/>
            <ac:graphicFrameMk id="4" creationId="{81E06377-F5CC-B015-4F4D-830CBCCBB561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0:10.767" v="16981" actId="1076"/>
          <ac:graphicFrameMkLst>
            <pc:docMk/>
            <pc:sldMk cId="875932170" sldId="642"/>
            <ac:graphicFrameMk id="5" creationId="{2CC35174-9DF1-A791-BFE8-9240E980C8DB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0:17.374" v="16983" actId="1076"/>
          <ac:graphicFrameMkLst>
            <pc:docMk/>
            <pc:sldMk cId="875932170" sldId="642"/>
            <ac:graphicFrameMk id="6" creationId="{380149D9-6FEF-96AB-9FF0-560F9D5E7EFF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0:23.608" v="16985" actId="1076"/>
          <ac:graphicFrameMkLst>
            <pc:docMk/>
            <pc:sldMk cId="875932170" sldId="642"/>
            <ac:graphicFrameMk id="7" creationId="{9E3E58BF-2128-1EEA-F8D4-E7EBD8FD4E15}"/>
          </ac:graphicFrameMkLst>
        </pc:graphicFrameChg>
      </pc:sldChg>
      <pc:sldChg chg="addSp delSp modSp new del mod modClrScheme chgLayout">
        <pc:chgData name="Morrison Cabonilas" userId="7fe86791-0a19-4f98-b6fc-667c2a7dbd6b" providerId="ADAL" clId="{C5609D48-3F55-423E-B41D-F4C6A194C98E}" dt="2022-06-29T10:55:19.574" v="17649" actId="47"/>
        <pc:sldMkLst>
          <pc:docMk/>
          <pc:sldMk cId="2171518705" sldId="643"/>
        </pc:sldMkLst>
        <pc:spChg chg="del">
          <ac:chgData name="Morrison Cabonilas" userId="7fe86791-0a19-4f98-b6fc-667c2a7dbd6b" providerId="ADAL" clId="{C5609D48-3F55-423E-B41D-F4C6A194C98E}" dt="2022-06-29T04:40:28.223" v="16987" actId="700"/>
          <ac:spMkLst>
            <pc:docMk/>
            <pc:sldMk cId="2171518705" sldId="643"/>
            <ac:spMk id="2" creationId="{910C0A18-1353-042F-E5D0-B8CE790D0F0D}"/>
          </ac:spMkLst>
        </pc:spChg>
        <pc:spChg chg="del">
          <ac:chgData name="Morrison Cabonilas" userId="7fe86791-0a19-4f98-b6fc-667c2a7dbd6b" providerId="ADAL" clId="{C5609D48-3F55-423E-B41D-F4C6A194C98E}" dt="2022-06-29T04:40:28.223" v="16987" actId="700"/>
          <ac:spMkLst>
            <pc:docMk/>
            <pc:sldMk cId="2171518705" sldId="643"/>
            <ac:spMk id="3" creationId="{73C59570-C206-02A7-8148-1ADE37C2229E}"/>
          </ac:spMkLst>
        </pc:spChg>
        <pc:graphicFrameChg chg="add mod">
          <ac:chgData name="Morrison Cabonilas" userId="7fe86791-0a19-4f98-b6fc-667c2a7dbd6b" providerId="ADAL" clId="{C5609D48-3F55-423E-B41D-F4C6A194C98E}" dt="2022-06-29T04:41:30.471" v="17003" actId="1076"/>
          <ac:graphicFrameMkLst>
            <pc:docMk/>
            <pc:sldMk cId="2171518705" sldId="643"/>
            <ac:graphicFrameMk id="4" creationId="{A419ACCA-E3EF-CCE2-02EE-EC8AB8788C6B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04:41:05.158" v="16994" actId="478"/>
          <ac:graphicFrameMkLst>
            <pc:docMk/>
            <pc:sldMk cId="2171518705" sldId="643"/>
            <ac:graphicFrameMk id="5" creationId="{1A9D5B53-F208-4806-D5E7-4EF853C16A6B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1:30.471" v="17003" actId="1076"/>
          <ac:graphicFrameMkLst>
            <pc:docMk/>
            <pc:sldMk cId="2171518705" sldId="643"/>
            <ac:graphicFrameMk id="6" creationId="{0364ACE2-03DF-334C-792E-51385D23A303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1:30.471" v="17003" actId="1076"/>
          <ac:graphicFrameMkLst>
            <pc:docMk/>
            <pc:sldMk cId="2171518705" sldId="643"/>
            <ac:graphicFrameMk id="7" creationId="{ED2D06E8-0EDC-C6C9-073E-AF276A87D5C7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1:30.471" v="17003" actId="1076"/>
          <ac:graphicFrameMkLst>
            <pc:docMk/>
            <pc:sldMk cId="2171518705" sldId="643"/>
            <ac:graphicFrameMk id="8" creationId="{0BB94601-CE3F-9EEF-233A-1CADF28E5B0D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04:41:30.471" v="17003" actId="1076"/>
          <ac:graphicFrameMkLst>
            <pc:docMk/>
            <pc:sldMk cId="2171518705" sldId="643"/>
            <ac:graphicFrameMk id="9" creationId="{7E9F5A34-14A7-2406-5AD1-5DEB4B06BC23}"/>
          </ac:graphicFrameMkLst>
        </pc:graphicFrameChg>
      </pc:sldChg>
      <pc:sldChg chg="addSp modSp new del mod">
        <pc:chgData name="Morrison Cabonilas" userId="7fe86791-0a19-4f98-b6fc-667c2a7dbd6b" providerId="ADAL" clId="{C5609D48-3F55-423E-B41D-F4C6A194C98E}" dt="2022-06-29T10:55:20.174" v="17650" actId="47"/>
        <pc:sldMkLst>
          <pc:docMk/>
          <pc:sldMk cId="2282950415" sldId="644"/>
        </pc:sldMkLst>
        <pc:graphicFrameChg chg="add mod">
          <ac:chgData name="Morrison Cabonilas" userId="7fe86791-0a19-4f98-b6fc-667c2a7dbd6b" providerId="ADAL" clId="{C5609D48-3F55-423E-B41D-F4C6A194C98E}" dt="2022-06-29T04:41:44.850" v="17006" actId="1076"/>
          <ac:graphicFrameMkLst>
            <pc:docMk/>
            <pc:sldMk cId="2282950415" sldId="644"/>
            <ac:graphicFrameMk id="2" creationId="{BAD609B6-18BE-7CA4-68B8-091906F6E068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4:46.543" v="17636" actId="1035"/>
          <ac:graphicFrameMkLst>
            <pc:docMk/>
            <pc:sldMk cId="2282950415" sldId="644"/>
            <ac:graphicFrameMk id="3" creationId="{2CDBB3E6-12FB-BAF5-6C89-B4C96D6EFF12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4:46.543" v="17636" actId="1035"/>
          <ac:graphicFrameMkLst>
            <pc:docMk/>
            <pc:sldMk cId="2282950415" sldId="644"/>
            <ac:graphicFrameMk id="4" creationId="{0C2497F8-5BA6-92E4-8923-C9E5E0C9880E}"/>
          </ac:graphicFrameMkLst>
        </pc:graphicFrameChg>
      </pc:sldChg>
      <pc:sldChg chg="addSp delSp modSp new add del mod modClrScheme chgLayout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2689969989" sldId="645"/>
        </pc:sldMkLst>
        <pc:spChg chg="del mod ord">
          <ac:chgData name="Morrison Cabonilas" userId="7fe86791-0a19-4f98-b6fc-667c2a7dbd6b" providerId="ADAL" clId="{C5609D48-3F55-423E-B41D-F4C6A194C98E}" dt="2022-06-29T04:43:09.944" v="17052" actId="700"/>
          <ac:spMkLst>
            <pc:docMk/>
            <pc:sldMk cId="2689969989" sldId="645"/>
            <ac:spMk id="2" creationId="{2A995774-0A88-28FE-E4C4-3FC483902506}"/>
          </ac:spMkLst>
        </pc:spChg>
        <pc:spChg chg="del mod ord">
          <ac:chgData name="Morrison Cabonilas" userId="7fe86791-0a19-4f98-b6fc-667c2a7dbd6b" providerId="ADAL" clId="{C5609D48-3F55-423E-B41D-F4C6A194C98E}" dt="2022-06-29T04:43:09.944" v="17052" actId="700"/>
          <ac:spMkLst>
            <pc:docMk/>
            <pc:sldMk cId="2689969989" sldId="645"/>
            <ac:spMk id="3" creationId="{3D0DAFA9-2EF7-B232-576A-A958B81E151F}"/>
          </ac:spMkLst>
        </pc:spChg>
        <pc:spChg chg="add mod ord">
          <ac:chgData name="Morrison Cabonilas" userId="7fe86791-0a19-4f98-b6fc-667c2a7dbd6b" providerId="ADAL" clId="{C5609D48-3F55-423E-B41D-F4C6A194C98E}" dt="2022-06-29T04:43:11.624" v="17060" actId="20577"/>
          <ac:spMkLst>
            <pc:docMk/>
            <pc:sldMk cId="2689969989" sldId="645"/>
            <ac:spMk id="4" creationId="{46BCC9A0-1D8B-3A25-BB14-7152F57D1556}"/>
          </ac:spMkLst>
        </pc:spChg>
        <pc:spChg chg="add del mod ord">
          <ac:chgData name="Morrison Cabonilas" userId="7fe86791-0a19-4f98-b6fc-667c2a7dbd6b" providerId="ADAL" clId="{C5609D48-3F55-423E-B41D-F4C6A194C98E}" dt="2022-06-29T04:43:13.333" v="17061" actId="478"/>
          <ac:spMkLst>
            <pc:docMk/>
            <pc:sldMk cId="2689969989" sldId="645"/>
            <ac:spMk id="5" creationId="{29783390-9A26-ED87-F3C4-FD3F8F0F0109}"/>
          </ac:spMkLst>
        </pc:spChg>
      </pc:sldChg>
      <pc:sldChg chg="modSp add mod ord">
        <pc:chgData name="Morrison Cabonilas" userId="7fe86791-0a19-4f98-b6fc-667c2a7dbd6b" providerId="ADAL" clId="{C5609D48-3F55-423E-B41D-F4C6A194C98E}" dt="2022-06-29T13:16:08.449" v="23152" actId="20577"/>
        <pc:sldMkLst>
          <pc:docMk/>
          <pc:sldMk cId="224572471" sldId="646"/>
        </pc:sldMkLst>
        <pc:spChg chg="mod">
          <ac:chgData name="Morrison Cabonilas" userId="7fe86791-0a19-4f98-b6fc-667c2a7dbd6b" providerId="ADAL" clId="{C5609D48-3F55-423E-B41D-F4C6A194C98E}" dt="2022-06-29T13:16:08.449" v="23152" actId="20577"/>
          <ac:spMkLst>
            <pc:docMk/>
            <pc:sldMk cId="224572471" sldId="646"/>
            <ac:spMk id="4" creationId="{46BCC9A0-1D8B-3A25-BB14-7152F57D1556}"/>
          </ac:spMkLst>
        </pc:spChg>
      </pc:sldChg>
      <pc:sldChg chg="addSp delSp modSp new add del mod modClrScheme chgLayout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3896073878" sldId="647"/>
        </pc:sldMkLst>
        <pc:spChg chg="add mod ord">
          <ac:chgData name="Morrison Cabonilas" userId="7fe86791-0a19-4f98-b6fc-667c2a7dbd6b" providerId="ADAL" clId="{C5609D48-3F55-423E-B41D-F4C6A194C98E}" dt="2022-06-29T10:43:59.195" v="17365" actId="20577"/>
          <ac:spMkLst>
            <pc:docMk/>
            <pc:sldMk cId="3896073878" sldId="647"/>
            <ac:spMk id="3" creationId="{1B6B0E56-F8B8-6973-709D-7A1AA3BCFB47}"/>
          </ac:spMkLst>
        </pc:spChg>
        <pc:spChg chg="add del mod ord">
          <ac:chgData name="Morrison Cabonilas" userId="7fe86791-0a19-4f98-b6fc-667c2a7dbd6b" providerId="ADAL" clId="{C5609D48-3F55-423E-B41D-F4C6A194C98E}" dt="2022-06-29T10:44:01.457" v="17366" actId="478"/>
          <ac:spMkLst>
            <pc:docMk/>
            <pc:sldMk cId="3896073878" sldId="647"/>
            <ac:spMk id="4" creationId="{DD0D990C-FC47-789C-5C83-B34D50C83EDA}"/>
          </ac:spMkLst>
        </pc:spChg>
        <pc:spChg chg="add del">
          <ac:chgData name="Morrison Cabonilas" userId="7fe86791-0a19-4f98-b6fc-667c2a7dbd6b" providerId="ADAL" clId="{C5609D48-3F55-423E-B41D-F4C6A194C98E}" dt="2022-06-29T10:45:51.571" v="17398" actId="22"/>
          <ac:spMkLst>
            <pc:docMk/>
            <pc:sldMk cId="3896073878" sldId="647"/>
            <ac:spMk id="9" creationId="{6DC3DF6A-3562-63F6-6CAF-7ABC599C9092}"/>
          </ac:spMkLst>
        </pc:spChg>
        <pc:spChg chg="add mod">
          <ac:chgData name="Morrison Cabonilas" userId="7fe86791-0a19-4f98-b6fc-667c2a7dbd6b" providerId="ADAL" clId="{C5609D48-3F55-423E-B41D-F4C6A194C98E}" dt="2022-06-29T10:55:04.780" v="17641" actId="1076"/>
          <ac:spMkLst>
            <pc:docMk/>
            <pc:sldMk cId="3896073878" sldId="647"/>
            <ac:spMk id="11" creationId="{D7481D57-8EC7-32F7-D52E-92110B54AF29}"/>
          </ac:spMkLst>
        </pc:spChg>
        <pc:graphicFrameChg chg="add mod">
          <ac:chgData name="Morrison Cabonilas" userId="7fe86791-0a19-4f98-b6fc-667c2a7dbd6b" providerId="ADAL" clId="{C5609D48-3F55-423E-B41D-F4C6A194C98E}" dt="2022-06-29T10:44:46.555" v="17382"/>
          <ac:graphicFrameMkLst>
            <pc:docMk/>
            <pc:sldMk cId="3896073878" sldId="647"/>
            <ac:graphicFrameMk id="2" creationId="{422D13D9-7A4D-4CBD-388C-D7538A767D30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44:35.259" v="17376"/>
          <ac:graphicFrameMkLst>
            <pc:docMk/>
            <pc:sldMk cId="3896073878" sldId="647"/>
            <ac:graphicFrameMk id="5" creationId="{3C024AD7-AC88-8BB8-8531-6039CB9BF565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44:44.337" v="17381"/>
          <ac:graphicFrameMkLst>
            <pc:docMk/>
            <pc:sldMk cId="3896073878" sldId="647"/>
            <ac:graphicFrameMk id="6" creationId="{23A24F0A-BD68-94EE-D7C9-28846A2D176A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5:43.662" v="17396" actId="14734"/>
          <ac:graphicFrameMkLst>
            <pc:docMk/>
            <pc:sldMk cId="3896073878" sldId="647"/>
            <ac:graphicFrameMk id="7" creationId="{31853618-86A4-F219-5C30-EB62AD3908AD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6:34.787" v="17410" actId="14734"/>
          <ac:graphicFrameMkLst>
            <pc:docMk/>
            <pc:sldMk cId="3896073878" sldId="647"/>
            <ac:graphicFrameMk id="10" creationId="{21A4FEC3-F1A3-7DEE-CF62-CC5944615871}"/>
          </ac:graphicFrameMkLst>
        </pc:graphicFrameChg>
      </pc:sldChg>
      <pc:sldChg chg="addSp delSp modSp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1338352224" sldId="648"/>
        </pc:sldMkLst>
        <pc:spChg chg="add del">
          <ac:chgData name="Morrison Cabonilas" userId="7fe86791-0a19-4f98-b6fc-667c2a7dbd6b" providerId="ADAL" clId="{C5609D48-3F55-423E-B41D-F4C6A194C98E}" dt="2022-06-29T10:48:37.951" v="17444" actId="22"/>
          <ac:spMkLst>
            <pc:docMk/>
            <pc:sldMk cId="1338352224" sldId="648"/>
            <ac:spMk id="13" creationId="{6203A24E-AECE-63E0-A2CC-667C8C7F743C}"/>
          </ac:spMkLst>
        </pc:spChg>
        <pc:graphicFrameChg chg="del">
          <ac:chgData name="Morrison Cabonilas" userId="7fe86791-0a19-4f98-b6fc-667c2a7dbd6b" providerId="ADAL" clId="{C5609D48-3F55-423E-B41D-F4C6A194C98E}" dt="2022-06-29T10:47:14.510" v="17420" actId="478"/>
          <ac:graphicFrameMkLst>
            <pc:docMk/>
            <pc:sldMk cId="1338352224" sldId="648"/>
            <ac:graphicFrameMk id="2" creationId="{422D13D9-7A4D-4CBD-388C-D7538A767D30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46:53.335" v="17414"/>
          <ac:graphicFrameMkLst>
            <pc:docMk/>
            <pc:sldMk cId="1338352224" sldId="648"/>
            <ac:graphicFrameMk id="6" creationId="{5EF3BEA6-065B-1149-30AD-8B9AC0D6EF0C}"/>
          </ac:graphicFrameMkLst>
        </pc:graphicFrameChg>
        <pc:graphicFrameChg chg="del modGraphic">
          <ac:chgData name="Morrison Cabonilas" userId="7fe86791-0a19-4f98-b6fc-667c2a7dbd6b" providerId="ADAL" clId="{C5609D48-3F55-423E-B41D-F4C6A194C98E}" dt="2022-06-29T10:47:15.972" v="17421" actId="478"/>
          <ac:graphicFrameMkLst>
            <pc:docMk/>
            <pc:sldMk cId="1338352224" sldId="648"/>
            <ac:graphicFrameMk id="7" creationId="{31853618-86A4-F219-5C30-EB62AD3908AD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47:03.127" v="17416"/>
          <ac:graphicFrameMkLst>
            <pc:docMk/>
            <pc:sldMk cId="1338352224" sldId="648"/>
            <ac:graphicFrameMk id="8" creationId="{8E5AC6D3-64F3-97B2-BFD3-DC78F2989588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7:36.296" v="17433" actId="14734"/>
          <ac:graphicFrameMkLst>
            <pc:docMk/>
            <pc:sldMk cId="1338352224" sldId="648"/>
            <ac:graphicFrameMk id="9" creationId="{D38A2483-4713-721F-BA61-537063C8D547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10:47:12.742" v="17418" actId="478"/>
          <ac:graphicFrameMkLst>
            <pc:docMk/>
            <pc:sldMk cId="1338352224" sldId="648"/>
            <ac:graphicFrameMk id="10" creationId="{21A4FEC3-F1A3-7DEE-CF62-CC5944615871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8:20.171" v="17439" actId="2164"/>
          <ac:graphicFrameMkLst>
            <pc:docMk/>
            <pc:sldMk cId="1338352224" sldId="648"/>
            <ac:graphicFrameMk id="11" creationId="{CF24516D-8AF0-97CB-211C-F7904B273800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8:33.442" v="17442" actId="2164"/>
          <ac:graphicFrameMkLst>
            <pc:docMk/>
            <pc:sldMk cId="1338352224" sldId="648"/>
            <ac:graphicFrameMk id="12" creationId="{2B9CA389-A942-F50D-ED2E-BC22CCC1A972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8:54.252" v="17447" actId="2164"/>
          <ac:graphicFrameMkLst>
            <pc:docMk/>
            <pc:sldMk cId="1338352224" sldId="648"/>
            <ac:graphicFrameMk id="14" creationId="{CB6BAC30-ADCA-9822-EE12-332F5EF35D3A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9:25.925" v="17456" actId="2164"/>
          <ac:graphicFrameMkLst>
            <pc:docMk/>
            <pc:sldMk cId="1338352224" sldId="648"/>
            <ac:graphicFrameMk id="15" creationId="{F74AC48D-C91C-59C4-8AE8-0BD62960ADB2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9:36.178" v="17462" actId="1076"/>
          <ac:graphicFrameMkLst>
            <pc:docMk/>
            <pc:sldMk cId="1338352224" sldId="648"/>
            <ac:graphicFrameMk id="16" creationId="{83BBCC1B-14E6-0C51-048D-368E4DF4F4A6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9:44.191" v="17465" actId="2164"/>
          <ac:graphicFrameMkLst>
            <pc:docMk/>
            <pc:sldMk cId="1338352224" sldId="648"/>
            <ac:graphicFrameMk id="17" creationId="{1303C9BF-2F18-C159-79A7-2D63BAAB0A7D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49:53.409" v="17468" actId="2164"/>
          <ac:graphicFrameMkLst>
            <pc:docMk/>
            <pc:sldMk cId="1338352224" sldId="648"/>
            <ac:graphicFrameMk id="18" creationId="{98810C6B-F01E-BFDA-E142-A9F24ECB9FF8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3201240002" sldId="649"/>
        </pc:sldMkLst>
        <pc:spChg chg="mod">
          <ac:chgData name="Morrison Cabonilas" userId="7fe86791-0a19-4f98-b6fc-667c2a7dbd6b" providerId="ADAL" clId="{C5609D48-3F55-423E-B41D-F4C6A194C98E}" dt="2022-06-29T10:49:59.402" v="17477" actId="20577"/>
          <ac:spMkLst>
            <pc:docMk/>
            <pc:sldMk cId="3201240002" sldId="649"/>
            <ac:spMk id="2" creationId="{D46D5CA4-63BA-EBBC-1511-EE0FA44CFB73}"/>
          </ac:spMkLst>
        </pc:spChg>
        <pc:spChg chg="del">
          <ac:chgData name="Morrison Cabonilas" userId="7fe86791-0a19-4f98-b6fc-667c2a7dbd6b" providerId="ADAL" clId="{C5609D48-3F55-423E-B41D-F4C6A194C98E}" dt="2022-06-29T10:50:00.742" v="17478" actId="478"/>
          <ac:spMkLst>
            <pc:docMk/>
            <pc:sldMk cId="3201240002" sldId="649"/>
            <ac:spMk id="3" creationId="{1468A018-A72F-22A3-686A-E9E0A50DE8AC}"/>
          </ac:spMkLst>
        </pc:spChg>
        <pc:graphicFrameChg chg="add mod modGraphic">
          <ac:chgData name="Morrison Cabonilas" userId="7fe86791-0a19-4f98-b6fc-667c2a7dbd6b" providerId="ADAL" clId="{C5609D48-3F55-423E-B41D-F4C6A194C98E}" dt="2022-06-29T10:50:35.329" v="17483" actId="14734"/>
          <ac:graphicFrameMkLst>
            <pc:docMk/>
            <pc:sldMk cId="3201240002" sldId="649"/>
            <ac:graphicFrameMk id="4" creationId="{56824178-7B3E-0331-23C3-60D8945FEFC9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0:40.121" v="17484" actId="2164"/>
          <ac:graphicFrameMkLst>
            <pc:docMk/>
            <pc:sldMk cId="3201240002" sldId="649"/>
            <ac:graphicFrameMk id="5" creationId="{61B080AC-5DE7-2470-C0E4-E5B4E2E49088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0:47.473" v="17488" actId="1076"/>
          <ac:graphicFrameMkLst>
            <pc:docMk/>
            <pc:sldMk cId="3201240002" sldId="649"/>
            <ac:graphicFrameMk id="6" creationId="{7D67D901-7B25-4D64-9338-1ADF66739B16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0:54" v="17489" actId="1076"/>
          <ac:graphicFrameMkLst>
            <pc:docMk/>
            <pc:sldMk cId="3201240002" sldId="649"/>
            <ac:graphicFrameMk id="7" creationId="{048F55BF-3D4B-46A0-69B2-201316BEE044}"/>
          </ac:graphicFrameMkLst>
        </pc:graphicFrameChg>
        <pc:graphicFrameChg chg="add del mod modGraphic">
          <ac:chgData name="Morrison Cabonilas" userId="7fe86791-0a19-4f98-b6fc-667c2a7dbd6b" providerId="ADAL" clId="{C5609D48-3F55-423E-B41D-F4C6A194C98E}" dt="2022-06-29T10:51:03.636" v="17491" actId="478"/>
          <ac:graphicFrameMkLst>
            <pc:docMk/>
            <pc:sldMk cId="3201240002" sldId="649"/>
            <ac:graphicFrameMk id="8" creationId="{A48574E2-0140-AA61-9512-785435BBAABE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2615814853" sldId="650"/>
        </pc:sldMkLst>
        <pc:spChg chg="mod">
          <ac:chgData name="Morrison Cabonilas" userId="7fe86791-0a19-4f98-b6fc-667c2a7dbd6b" providerId="ADAL" clId="{C5609D48-3F55-423E-B41D-F4C6A194C98E}" dt="2022-06-29T10:51:08.515" v="17500" actId="20577"/>
          <ac:spMkLst>
            <pc:docMk/>
            <pc:sldMk cId="2615814853" sldId="650"/>
            <ac:spMk id="2" creationId="{7F4F9A7D-9585-B537-7738-26BE67ECCFFC}"/>
          </ac:spMkLst>
        </pc:spChg>
        <pc:spChg chg="del">
          <ac:chgData name="Morrison Cabonilas" userId="7fe86791-0a19-4f98-b6fc-667c2a7dbd6b" providerId="ADAL" clId="{C5609D48-3F55-423E-B41D-F4C6A194C98E}" dt="2022-06-29T10:51:10.289" v="17501" actId="478"/>
          <ac:spMkLst>
            <pc:docMk/>
            <pc:sldMk cId="2615814853" sldId="650"/>
            <ac:spMk id="3" creationId="{22121902-E08C-9952-0F41-8D767DBC7121}"/>
          </ac:spMkLst>
        </pc:spChg>
        <pc:graphicFrameChg chg="add del mod">
          <ac:chgData name="Morrison Cabonilas" userId="7fe86791-0a19-4f98-b6fc-667c2a7dbd6b" providerId="ADAL" clId="{C5609D48-3F55-423E-B41D-F4C6A194C98E}" dt="2022-06-29T10:51:11.324" v="17503"/>
          <ac:graphicFrameMkLst>
            <pc:docMk/>
            <pc:sldMk cId="2615814853" sldId="650"/>
            <ac:graphicFrameMk id="4" creationId="{A03EB2B8-5BEE-44DA-4162-EAF479C993FD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1.324" v="17503"/>
          <ac:graphicFrameMkLst>
            <pc:docMk/>
            <pc:sldMk cId="2615814853" sldId="650"/>
            <ac:graphicFrameMk id="5" creationId="{26F49F0E-BDEB-C670-B7B8-61E274D05FB4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1.324" v="17503"/>
          <ac:graphicFrameMkLst>
            <pc:docMk/>
            <pc:sldMk cId="2615814853" sldId="650"/>
            <ac:graphicFrameMk id="6" creationId="{6E2A140B-99E1-27A0-FCCA-460184863B11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1.324" v="17503"/>
          <ac:graphicFrameMkLst>
            <pc:docMk/>
            <pc:sldMk cId="2615814853" sldId="650"/>
            <ac:graphicFrameMk id="7" creationId="{57905ADF-B4B3-F6CD-1B4D-68AC4498C301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8.719" v="17506" actId="478"/>
          <ac:graphicFrameMkLst>
            <pc:docMk/>
            <pc:sldMk cId="2615814853" sldId="650"/>
            <ac:graphicFrameMk id="8" creationId="{5B393639-CDA4-29C7-BE61-499EF23C2A51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8.719" v="17506" actId="478"/>
          <ac:graphicFrameMkLst>
            <pc:docMk/>
            <pc:sldMk cId="2615814853" sldId="650"/>
            <ac:graphicFrameMk id="9" creationId="{AE0DF59D-415E-A804-777A-F07A04FE242A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8.719" v="17506" actId="478"/>
          <ac:graphicFrameMkLst>
            <pc:docMk/>
            <pc:sldMk cId="2615814853" sldId="650"/>
            <ac:graphicFrameMk id="10" creationId="{98A6CF73-C926-2B73-7029-548A1D871441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1:16.086" v="17505" actId="21"/>
          <ac:graphicFrameMkLst>
            <pc:docMk/>
            <pc:sldMk cId="2615814853" sldId="650"/>
            <ac:graphicFrameMk id="11" creationId="{FED6804C-F5D0-5305-8AA4-9F56B5D5DFD2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1:23.649" v="17508" actId="1076"/>
          <ac:graphicFrameMkLst>
            <pc:docMk/>
            <pc:sldMk cId="2615814853" sldId="650"/>
            <ac:graphicFrameMk id="12" creationId="{C388AACB-DE06-A7D0-59D1-A6266F6F2C37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1:34.270" v="17511" actId="2164"/>
          <ac:graphicFrameMkLst>
            <pc:docMk/>
            <pc:sldMk cId="2615814853" sldId="650"/>
            <ac:graphicFrameMk id="13" creationId="{1B300617-CD43-4B8F-E47E-3CAED8D927B6}"/>
          </ac:graphicFrameMkLst>
        </pc:graphicFrameChg>
        <pc:graphicFrameChg chg="add del mod modGraphic">
          <ac:chgData name="Morrison Cabonilas" userId="7fe86791-0a19-4f98-b6fc-667c2a7dbd6b" providerId="ADAL" clId="{C5609D48-3F55-423E-B41D-F4C6A194C98E}" dt="2022-06-29T10:51:42.089" v="17516" actId="21"/>
          <ac:graphicFrameMkLst>
            <pc:docMk/>
            <pc:sldMk cId="2615814853" sldId="650"/>
            <ac:graphicFrameMk id="14" creationId="{12E20556-38E9-0F3E-48C8-F896FBA084F1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3357364417" sldId="651"/>
        </pc:sldMkLst>
        <pc:spChg chg="mod">
          <ac:chgData name="Morrison Cabonilas" userId="7fe86791-0a19-4f98-b6fc-667c2a7dbd6b" providerId="ADAL" clId="{C5609D48-3F55-423E-B41D-F4C6A194C98E}" dt="2022-06-29T10:51:46.242" v="17525" actId="20577"/>
          <ac:spMkLst>
            <pc:docMk/>
            <pc:sldMk cId="3357364417" sldId="651"/>
            <ac:spMk id="2" creationId="{D06B3262-6F17-3C53-02CB-483376FC5071}"/>
          </ac:spMkLst>
        </pc:spChg>
        <pc:spChg chg="del">
          <ac:chgData name="Morrison Cabonilas" userId="7fe86791-0a19-4f98-b6fc-667c2a7dbd6b" providerId="ADAL" clId="{C5609D48-3F55-423E-B41D-F4C6A194C98E}" dt="2022-06-29T10:51:48.342" v="17526" actId="478"/>
          <ac:spMkLst>
            <pc:docMk/>
            <pc:sldMk cId="3357364417" sldId="651"/>
            <ac:spMk id="3" creationId="{9A3F1940-A209-6C0E-0FC5-AF229EB9EE2B}"/>
          </ac:spMkLst>
        </pc:spChg>
        <pc:graphicFrameChg chg="add mod">
          <ac:chgData name="Morrison Cabonilas" userId="7fe86791-0a19-4f98-b6fc-667c2a7dbd6b" providerId="ADAL" clId="{C5609D48-3F55-423E-B41D-F4C6A194C98E}" dt="2022-06-29T10:51:52.752" v="17528" actId="1076"/>
          <ac:graphicFrameMkLst>
            <pc:docMk/>
            <pc:sldMk cId="3357364417" sldId="651"/>
            <ac:graphicFrameMk id="4" creationId="{6220B842-2A38-DDED-6373-ACF0CDC83881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2:02.212" v="17531" actId="2164"/>
          <ac:graphicFrameMkLst>
            <pc:docMk/>
            <pc:sldMk cId="3357364417" sldId="651"/>
            <ac:graphicFrameMk id="5" creationId="{6D7D31A0-5FC3-BF2C-A4FA-B136E89174C7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1845068360" sldId="652"/>
        </pc:sldMkLst>
        <pc:spChg chg="mod">
          <ac:chgData name="Morrison Cabonilas" userId="7fe86791-0a19-4f98-b6fc-667c2a7dbd6b" providerId="ADAL" clId="{C5609D48-3F55-423E-B41D-F4C6A194C98E}" dt="2022-06-29T10:52:09.308" v="17540" actId="20577"/>
          <ac:spMkLst>
            <pc:docMk/>
            <pc:sldMk cId="1845068360" sldId="652"/>
            <ac:spMk id="2" creationId="{6181AF10-BA44-8798-9E94-43712A956FBE}"/>
          </ac:spMkLst>
        </pc:spChg>
        <pc:spChg chg="del">
          <ac:chgData name="Morrison Cabonilas" userId="7fe86791-0a19-4f98-b6fc-667c2a7dbd6b" providerId="ADAL" clId="{C5609D48-3F55-423E-B41D-F4C6A194C98E}" dt="2022-06-29T10:52:12.399" v="17541" actId="478"/>
          <ac:spMkLst>
            <pc:docMk/>
            <pc:sldMk cId="1845068360" sldId="652"/>
            <ac:spMk id="3" creationId="{82BC2736-5832-F19B-71F4-73DAA2C8DC09}"/>
          </ac:spMkLst>
        </pc:spChg>
        <pc:graphicFrameChg chg="add mod modGraphic">
          <ac:chgData name="Morrison Cabonilas" userId="7fe86791-0a19-4f98-b6fc-667c2a7dbd6b" providerId="ADAL" clId="{C5609D48-3F55-423E-B41D-F4C6A194C98E}" dt="2022-06-29T11:00:51.031" v="17743" actId="1076"/>
          <ac:graphicFrameMkLst>
            <pc:docMk/>
            <pc:sldMk cId="1845068360" sldId="652"/>
            <ac:graphicFrameMk id="4" creationId="{DC0895D5-E2B9-6174-4D9B-ED31D005224D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2:23.254" v="17546" actId="2164"/>
          <ac:graphicFrameMkLst>
            <pc:docMk/>
            <pc:sldMk cId="1845068360" sldId="652"/>
            <ac:graphicFrameMk id="5" creationId="{A674F33C-CEAB-12CE-7B9B-2A0330B7A8FC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2:26.315" v="17548" actId="1076"/>
          <ac:graphicFrameMkLst>
            <pc:docMk/>
            <pc:sldMk cId="1845068360" sldId="652"/>
            <ac:graphicFrameMk id="6" creationId="{170E9E84-289D-CA37-4872-0679C5327ABA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166110209" sldId="653"/>
        </pc:sldMkLst>
        <pc:spChg chg="mod">
          <ac:chgData name="Morrison Cabonilas" userId="7fe86791-0a19-4f98-b6fc-667c2a7dbd6b" providerId="ADAL" clId="{C5609D48-3F55-423E-B41D-F4C6A194C98E}" dt="2022-06-29T10:52:42.623" v="17559" actId="20577"/>
          <ac:spMkLst>
            <pc:docMk/>
            <pc:sldMk cId="166110209" sldId="653"/>
            <ac:spMk id="2" creationId="{25125CCB-366D-FD5C-A950-9B7BF74E126E}"/>
          </ac:spMkLst>
        </pc:spChg>
        <pc:spChg chg="del">
          <ac:chgData name="Morrison Cabonilas" userId="7fe86791-0a19-4f98-b6fc-667c2a7dbd6b" providerId="ADAL" clId="{C5609D48-3F55-423E-B41D-F4C6A194C98E}" dt="2022-06-29T10:52:44.470" v="17560" actId="478"/>
          <ac:spMkLst>
            <pc:docMk/>
            <pc:sldMk cId="166110209" sldId="653"/>
            <ac:spMk id="3" creationId="{3625D2FE-83F7-708D-41BF-022BE2C4F10E}"/>
          </ac:spMkLst>
        </pc:spChg>
        <pc:graphicFrameChg chg="add del mod">
          <ac:chgData name="Morrison Cabonilas" userId="7fe86791-0a19-4f98-b6fc-667c2a7dbd6b" providerId="ADAL" clId="{C5609D48-3F55-423E-B41D-F4C6A194C98E}" dt="2022-06-29T10:52:52.420" v="17564" actId="1076"/>
          <ac:graphicFrameMkLst>
            <pc:docMk/>
            <pc:sldMk cId="166110209" sldId="653"/>
            <ac:graphicFrameMk id="4" creationId="{0380095F-7F11-6F6B-3541-6542D9B81D41}"/>
          </ac:graphicFrameMkLst>
        </pc:graphicFrameChg>
        <pc:graphicFrameChg chg="add del mod modGraphic">
          <ac:chgData name="Morrison Cabonilas" userId="7fe86791-0a19-4f98-b6fc-667c2a7dbd6b" providerId="ADAL" clId="{C5609D48-3F55-423E-B41D-F4C6A194C98E}" dt="2022-06-29T10:52:59.701" v="17566"/>
          <ac:graphicFrameMkLst>
            <pc:docMk/>
            <pc:sldMk cId="166110209" sldId="653"/>
            <ac:graphicFrameMk id="5" creationId="{6D8AAB79-3934-5970-0731-627FB4534F5B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3:14.244" v="17572" actId="2164"/>
          <ac:graphicFrameMkLst>
            <pc:docMk/>
            <pc:sldMk cId="166110209" sldId="653"/>
            <ac:graphicFrameMk id="6" creationId="{6B460435-F48C-7AFD-CA48-9811D361F5F5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1319217802" sldId="654"/>
        </pc:sldMkLst>
        <pc:spChg chg="mod">
          <ac:chgData name="Morrison Cabonilas" userId="7fe86791-0a19-4f98-b6fc-667c2a7dbd6b" providerId="ADAL" clId="{C5609D48-3F55-423E-B41D-F4C6A194C98E}" dt="2022-06-29T10:53:21.802" v="17581" actId="20577"/>
          <ac:spMkLst>
            <pc:docMk/>
            <pc:sldMk cId="1319217802" sldId="654"/>
            <ac:spMk id="2" creationId="{0C8137FE-D0D3-B5C4-E957-A5DB367B6337}"/>
          </ac:spMkLst>
        </pc:spChg>
        <pc:spChg chg="del mod">
          <ac:chgData name="Morrison Cabonilas" userId="7fe86791-0a19-4f98-b6fc-667c2a7dbd6b" providerId="ADAL" clId="{C5609D48-3F55-423E-B41D-F4C6A194C98E}" dt="2022-06-29T10:53:25.533" v="17583" actId="478"/>
          <ac:spMkLst>
            <pc:docMk/>
            <pc:sldMk cId="1319217802" sldId="654"/>
            <ac:spMk id="3" creationId="{B84E1583-686E-712A-B6CB-F98973E69641}"/>
          </ac:spMkLst>
        </pc:spChg>
        <pc:spChg chg="add del mod">
          <ac:chgData name="Morrison Cabonilas" userId="7fe86791-0a19-4f98-b6fc-667c2a7dbd6b" providerId="ADAL" clId="{C5609D48-3F55-423E-B41D-F4C6A194C98E}" dt="2022-06-29T10:53:26.646" v="17584" actId="478"/>
          <ac:spMkLst>
            <pc:docMk/>
            <pc:sldMk cId="1319217802" sldId="654"/>
            <ac:spMk id="5" creationId="{0AD264DD-EE88-6AD1-9F61-E0F48A784B85}"/>
          </ac:spMkLst>
        </pc:spChg>
        <pc:graphicFrameChg chg="add mod">
          <ac:chgData name="Morrison Cabonilas" userId="7fe86791-0a19-4f98-b6fc-667c2a7dbd6b" providerId="ADAL" clId="{C5609D48-3F55-423E-B41D-F4C6A194C98E}" dt="2022-06-29T10:53:29.679" v="17586" actId="1076"/>
          <ac:graphicFrameMkLst>
            <pc:docMk/>
            <pc:sldMk cId="1319217802" sldId="654"/>
            <ac:graphicFrameMk id="6" creationId="{B96DFB9B-6FFD-A786-8523-7B7719AA91A8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3:32.919" v="17587" actId="2164"/>
          <ac:graphicFrameMkLst>
            <pc:docMk/>
            <pc:sldMk cId="1319217802" sldId="654"/>
            <ac:graphicFrameMk id="7" creationId="{3CA3D581-E126-0D80-0F3E-FEA21190B76B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3:37.336" v="17589" actId="1076"/>
          <ac:graphicFrameMkLst>
            <pc:docMk/>
            <pc:sldMk cId="1319217802" sldId="654"/>
            <ac:graphicFrameMk id="8" creationId="{657FA5EC-A7CC-2FF4-C3A7-042F9D95FB87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3:46.370" v="17592" actId="2164"/>
          <ac:graphicFrameMkLst>
            <pc:docMk/>
            <pc:sldMk cId="1319217802" sldId="654"/>
            <ac:graphicFrameMk id="9" creationId="{4F25E8AA-7927-07B1-AFA8-07F5EDA30A00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3:49.936" v="17594" actId="1076"/>
          <ac:graphicFrameMkLst>
            <pc:docMk/>
            <pc:sldMk cId="1319217802" sldId="654"/>
            <ac:graphicFrameMk id="10" creationId="{4CA08FEE-A3DD-8BF8-B051-FC4386D36EF9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956938077" sldId="655"/>
        </pc:sldMkLst>
        <pc:spChg chg="mod">
          <ac:chgData name="Morrison Cabonilas" userId="7fe86791-0a19-4f98-b6fc-667c2a7dbd6b" providerId="ADAL" clId="{C5609D48-3F55-423E-B41D-F4C6A194C98E}" dt="2022-06-29T10:53:59.892" v="17607" actId="20577"/>
          <ac:spMkLst>
            <pc:docMk/>
            <pc:sldMk cId="956938077" sldId="655"/>
            <ac:spMk id="2" creationId="{B7142B6F-C13A-3494-70D2-93A1E3D86A45}"/>
          </ac:spMkLst>
        </pc:spChg>
        <pc:spChg chg="del">
          <ac:chgData name="Morrison Cabonilas" userId="7fe86791-0a19-4f98-b6fc-667c2a7dbd6b" providerId="ADAL" clId="{C5609D48-3F55-423E-B41D-F4C6A194C98E}" dt="2022-06-29T10:54:01.618" v="17608" actId="478"/>
          <ac:spMkLst>
            <pc:docMk/>
            <pc:sldMk cId="956938077" sldId="655"/>
            <ac:spMk id="3" creationId="{E7D7D0BB-B258-A621-A971-BAD7295345D1}"/>
          </ac:spMkLst>
        </pc:spChg>
        <pc:graphicFrameChg chg="add mod">
          <ac:chgData name="Morrison Cabonilas" userId="7fe86791-0a19-4f98-b6fc-667c2a7dbd6b" providerId="ADAL" clId="{C5609D48-3F55-423E-B41D-F4C6A194C98E}" dt="2022-06-29T10:54:03.776" v="17610" actId="1076"/>
          <ac:graphicFrameMkLst>
            <pc:docMk/>
            <pc:sldMk cId="956938077" sldId="655"/>
            <ac:graphicFrameMk id="4" creationId="{C9CBFD5D-D208-56A3-339F-F770D03E4145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2:57.109" v="17792" actId="1036"/>
          <ac:graphicFrameMkLst>
            <pc:docMk/>
            <pc:sldMk cId="956938077" sldId="655"/>
            <ac:graphicFrameMk id="5" creationId="{E5E7C428-F868-5D8A-9EA3-630EEAEA55E8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2:57.109" v="17792" actId="1036"/>
          <ac:graphicFrameMkLst>
            <pc:docMk/>
            <pc:sldMk cId="956938077" sldId="655"/>
            <ac:graphicFrameMk id="6" creationId="{595AC9D1-EE78-7091-5407-D45566A8B961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2:57.109" v="17792" actId="1036"/>
          <ac:graphicFrameMkLst>
            <pc:docMk/>
            <pc:sldMk cId="956938077" sldId="655"/>
            <ac:graphicFrameMk id="7" creationId="{5F67370A-8DC5-CF5B-4086-7E1684E8672A}"/>
          </ac:graphicFrameMkLst>
        </pc:graphicFrameChg>
      </pc:sldChg>
      <pc:sldChg chg="addSp delSp modSp new add del mod">
        <pc:chgData name="Morrison Cabonilas" userId="7fe86791-0a19-4f98-b6fc-667c2a7dbd6b" providerId="ADAL" clId="{C5609D48-3F55-423E-B41D-F4C6A194C98E}" dt="2022-06-29T11:04:09.313" v="17801" actId="47"/>
        <pc:sldMkLst>
          <pc:docMk/>
          <pc:sldMk cId="1832595986" sldId="656"/>
        </pc:sldMkLst>
        <pc:spChg chg="mod">
          <ac:chgData name="Morrison Cabonilas" userId="7fe86791-0a19-4f98-b6fc-667c2a7dbd6b" providerId="ADAL" clId="{C5609D48-3F55-423E-B41D-F4C6A194C98E}" dt="2022-06-29T10:54:28.072" v="17627" actId="20577"/>
          <ac:spMkLst>
            <pc:docMk/>
            <pc:sldMk cId="1832595986" sldId="656"/>
            <ac:spMk id="2" creationId="{6EED783C-6D39-44D4-601B-AE9BF57AE7FF}"/>
          </ac:spMkLst>
        </pc:spChg>
        <pc:spChg chg="del">
          <ac:chgData name="Morrison Cabonilas" userId="7fe86791-0a19-4f98-b6fc-667c2a7dbd6b" providerId="ADAL" clId="{C5609D48-3F55-423E-B41D-F4C6A194C98E}" dt="2022-06-29T10:54:29.480" v="17628" actId="478"/>
          <ac:spMkLst>
            <pc:docMk/>
            <pc:sldMk cId="1832595986" sldId="656"/>
            <ac:spMk id="3" creationId="{69EE22AA-9336-0472-C267-20798EB3598C}"/>
          </ac:spMkLst>
        </pc:spChg>
        <pc:graphicFrameChg chg="add del mod">
          <ac:chgData name="Morrison Cabonilas" userId="7fe86791-0a19-4f98-b6fc-667c2a7dbd6b" providerId="ADAL" clId="{C5609D48-3F55-423E-B41D-F4C6A194C98E}" dt="2022-06-29T10:54:33.543" v="17630"/>
          <ac:graphicFrameMkLst>
            <pc:docMk/>
            <pc:sldMk cId="1832595986" sldId="656"/>
            <ac:graphicFrameMk id="4" creationId="{FB2936B2-C224-3FCC-0B95-47B19002CCAA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4:39.374" v="17632" actId="1076"/>
          <ac:graphicFrameMkLst>
            <pc:docMk/>
            <pc:sldMk cId="1832595986" sldId="656"/>
            <ac:graphicFrameMk id="5" creationId="{FC9B7EFB-CE29-2426-4831-F456848A7138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4:42.247" v="17633" actId="2164"/>
          <ac:graphicFrameMkLst>
            <pc:docMk/>
            <pc:sldMk cId="1832595986" sldId="656"/>
            <ac:graphicFrameMk id="6" creationId="{723A4C80-73D1-4408-3B04-42A078F95BDA}"/>
          </ac:graphicFrameMkLst>
        </pc:graphicFrameChg>
      </pc:sldChg>
      <pc:sldChg chg="addSp delSp modSp add mod">
        <pc:chgData name="Morrison Cabonilas" userId="7fe86791-0a19-4f98-b6fc-667c2a7dbd6b" providerId="ADAL" clId="{C5609D48-3F55-423E-B41D-F4C6A194C98E}" dt="2022-06-29T14:27:12.129" v="29362" actId="20577"/>
        <pc:sldMkLst>
          <pc:docMk/>
          <pc:sldMk cId="1498412008" sldId="657"/>
        </pc:sldMkLst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3" creationId="{DDFFA181-1C32-CF36-2A49-489234A4CE66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4" creationId="{C983EECE-A148-2A70-B90B-9862179F3966}"/>
          </ac:spMkLst>
        </pc:spChg>
        <pc:spChg chg="del">
          <ac:chgData name="Morrison Cabonilas" userId="7fe86791-0a19-4f98-b6fc-667c2a7dbd6b" providerId="ADAL" clId="{C5609D48-3F55-423E-B41D-F4C6A194C98E}" dt="2022-06-29T10:56:18.223" v="17662" actId="478"/>
          <ac:spMkLst>
            <pc:docMk/>
            <pc:sldMk cId="1498412008" sldId="657"/>
            <ac:spMk id="9" creationId="{EBCFE3E4-E156-8F34-47DB-42FD096A4AB5}"/>
          </ac:spMkLst>
        </pc:spChg>
        <pc:spChg chg="del">
          <ac:chgData name="Morrison Cabonilas" userId="7fe86791-0a19-4f98-b6fc-667c2a7dbd6b" providerId="ADAL" clId="{C5609D48-3F55-423E-B41D-F4C6A194C98E}" dt="2022-06-29T11:05:39.811" v="17809" actId="478"/>
          <ac:spMkLst>
            <pc:docMk/>
            <pc:sldMk cId="1498412008" sldId="657"/>
            <ac:spMk id="12" creationId="{FFAF15DB-DBF2-49BF-B9F4-627D905335BB}"/>
          </ac:spMkLst>
        </pc:spChg>
        <pc:spChg chg="add del">
          <ac:chgData name="Morrison Cabonilas" userId="7fe86791-0a19-4f98-b6fc-667c2a7dbd6b" providerId="ADAL" clId="{C5609D48-3F55-423E-B41D-F4C6A194C98E}" dt="2022-06-29T10:56:19.199" v="17663" actId="478"/>
          <ac:spMkLst>
            <pc:docMk/>
            <pc:sldMk cId="1498412008" sldId="657"/>
            <ac:spMk id="13" creationId="{3471B583-2978-A7FE-30C9-BC5B5FA74E7F}"/>
          </ac:spMkLst>
        </pc:spChg>
        <pc:spChg chg="add mod">
          <ac:chgData name="Morrison Cabonilas" userId="7fe86791-0a19-4f98-b6fc-667c2a7dbd6b" providerId="ADAL" clId="{C5609D48-3F55-423E-B41D-F4C6A194C98E}" dt="2022-06-29T14:27:12.129" v="29362" actId="20577"/>
          <ac:spMkLst>
            <pc:docMk/>
            <pc:sldMk cId="1498412008" sldId="657"/>
            <ac:spMk id="17" creationId="{1FDE5577-0F54-4DED-28FE-003DEDCD6C02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18" creationId="{0A074C08-F2F4-62BA-16A9-8CF078B39147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19" creationId="{FA2E61C2-3537-5E9B-DA81-D822A826FB27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20" creationId="{B7C6D452-1C50-6F50-6651-FB0710973890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21" creationId="{5666C166-D858-4BED-11E6-E548E1849F73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22" creationId="{A4F1C57B-D707-D233-48F4-3685C3F363F0}"/>
          </ac:spMkLst>
        </pc:spChg>
        <pc:spChg chg="add del mod">
          <ac:chgData name="Morrison Cabonilas" userId="7fe86791-0a19-4f98-b6fc-667c2a7dbd6b" providerId="ADAL" clId="{C5609D48-3F55-423E-B41D-F4C6A194C98E}" dt="2022-06-29T13:15:27.642" v="23128" actId="478"/>
          <ac:spMkLst>
            <pc:docMk/>
            <pc:sldMk cId="1498412008" sldId="657"/>
            <ac:spMk id="23" creationId="{36CCB729-A1AD-9770-A432-4CDF3B468D28}"/>
          </ac:spMkLst>
        </pc:spChg>
        <pc:graphicFrameChg chg="add mod">
          <ac:chgData name="Morrison Cabonilas" userId="7fe86791-0a19-4f98-b6fc-667c2a7dbd6b" providerId="ADAL" clId="{C5609D48-3F55-423E-B41D-F4C6A194C98E}" dt="2022-06-29T10:56:25.665" v="17664" actId="1076"/>
          <ac:graphicFrameMkLst>
            <pc:docMk/>
            <pc:sldMk cId="1498412008" sldId="657"/>
            <ac:graphicFrameMk id="10" creationId="{EF6599B9-8B01-4615-AC8F-A4A8E5107F56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6:25.665" v="17664" actId="1076"/>
          <ac:graphicFrameMkLst>
            <pc:docMk/>
            <pc:sldMk cId="1498412008" sldId="657"/>
            <ac:graphicFrameMk id="11" creationId="{B94A5D94-09B9-C695-F7ED-A4AAE4B7C82F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6:25.665" v="17664" actId="1076"/>
          <ac:graphicFrameMkLst>
            <pc:docMk/>
            <pc:sldMk cId="1498412008" sldId="657"/>
            <ac:graphicFrameMk id="14" creationId="{E87833C5-A7F9-C504-C2A0-460BFAEF1E11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0:56:36.157" v="17666"/>
          <ac:graphicFrameMkLst>
            <pc:docMk/>
            <pc:sldMk cId="1498412008" sldId="657"/>
            <ac:graphicFrameMk id="15" creationId="{2D1C3BFA-E8C7-9A32-BF08-34D3A3B7E84A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6:55.256" v="17673" actId="14734"/>
          <ac:graphicFrameMkLst>
            <pc:docMk/>
            <pc:sldMk cId="1498412008" sldId="657"/>
            <ac:graphicFrameMk id="16" creationId="{A61A0C0E-2DFF-4D65-ED7A-92328F755772}"/>
          </ac:graphicFrameMkLst>
        </pc:graphicFrameChg>
        <pc:picChg chg="add del">
          <ac:chgData name="Morrison Cabonilas" userId="7fe86791-0a19-4f98-b6fc-667c2a7dbd6b" providerId="ADAL" clId="{C5609D48-3F55-423E-B41D-F4C6A194C98E}" dt="2022-06-29T10:56:08.881" v="17659" actId="478"/>
          <ac:picMkLst>
            <pc:docMk/>
            <pc:sldMk cId="1498412008" sldId="657"/>
            <ac:picMk id="6" creationId="{5F03F59A-F208-49A8-2115-1D2D828A7343}"/>
          </ac:picMkLst>
        </pc:picChg>
        <pc:picChg chg="add del">
          <ac:chgData name="Morrison Cabonilas" userId="7fe86791-0a19-4f98-b6fc-667c2a7dbd6b" providerId="ADAL" clId="{C5609D48-3F55-423E-B41D-F4C6A194C98E}" dt="2022-06-29T10:56:08.273" v="17658" actId="478"/>
          <ac:picMkLst>
            <pc:docMk/>
            <pc:sldMk cId="1498412008" sldId="657"/>
            <ac:picMk id="8" creationId="{8A8E9E73-38C4-685C-B508-8ACDC65F6F29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31.133" v="23129" actId="478"/>
        <pc:sldMkLst>
          <pc:docMk/>
          <pc:sldMk cId="936960074" sldId="658"/>
        </pc:sldMkLst>
        <pc:spChg chg="del">
          <ac:chgData name="Morrison Cabonilas" userId="7fe86791-0a19-4f98-b6fc-667c2a7dbd6b" providerId="ADAL" clId="{C5609D48-3F55-423E-B41D-F4C6A194C98E}" dt="2022-06-29T11:05:38.757" v="17808" actId="478"/>
          <ac:spMkLst>
            <pc:docMk/>
            <pc:sldMk cId="936960074" sldId="658"/>
            <ac:spMk id="12" creationId="{FFAF15DB-DBF2-49BF-B9F4-627D905335BB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2" creationId="{0F33D60C-4019-2604-F5F7-00F84956077C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3" creationId="{3ADC9FFE-04E5-A060-1176-01CA5E90538D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4" creationId="{40159E7B-D410-5792-4261-74DCE134340A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5" creationId="{BE8ACA6C-77D3-F597-B795-471FF4EFE209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6" creationId="{3E4C3AD5-E250-F50A-27E1-98A0F0159684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7" creationId="{AFC067C2-6E7B-65A1-1DA9-B5B829449769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8" creationId="{428BDBC1-0ADA-5080-92EA-B67A6DE2FB2A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29" creationId="{D7D03270-5A3E-F30B-ED8E-D2FDDE0A851A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0" creationId="{83B5BA68-B5C7-B07B-64D1-B14E46A4A66E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1" creationId="{8104D309-A8F2-5FBA-711B-75B0734144A8}"/>
          </ac:spMkLst>
        </pc:spChg>
        <pc:spChg chg="add del mod">
          <ac:chgData name="Morrison Cabonilas" userId="7fe86791-0a19-4f98-b6fc-667c2a7dbd6b" providerId="ADAL" clId="{C5609D48-3F55-423E-B41D-F4C6A194C98E}" dt="2022-06-29T12:22:11.020" v="21058"/>
          <ac:spMkLst>
            <pc:docMk/>
            <pc:sldMk cId="936960074" sldId="658"/>
            <ac:spMk id="32" creationId="{08073FC2-E0FF-48DD-E922-CB04EF2C16DD}"/>
          </ac:spMkLst>
        </pc:spChg>
        <pc:spChg chg="add del mod">
          <ac:chgData name="Morrison Cabonilas" userId="7fe86791-0a19-4f98-b6fc-667c2a7dbd6b" providerId="ADAL" clId="{C5609D48-3F55-423E-B41D-F4C6A194C98E}" dt="2022-06-29T12:22:11.020" v="21058"/>
          <ac:spMkLst>
            <pc:docMk/>
            <pc:sldMk cId="936960074" sldId="658"/>
            <ac:spMk id="33" creationId="{60F0D136-03AD-3E1A-5A88-06FE4794C811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4" creationId="{D387BF4F-D7AA-1267-BED8-7D24FEE94C04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5" creationId="{3C1B8F16-5A80-6BD6-D1FE-FA7A2BB71F37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6" creationId="{EF660432-8695-1C09-64D3-23E7EF50CB62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7" creationId="{669FBA2E-8CCF-8414-B6EC-2AB431840325}"/>
          </ac:spMkLst>
        </pc:spChg>
        <pc:spChg chg="add mod">
          <ac:chgData name="Morrison Cabonilas" userId="7fe86791-0a19-4f98-b6fc-667c2a7dbd6b" providerId="ADAL" clId="{C5609D48-3F55-423E-B41D-F4C6A194C98E}" dt="2022-06-29T12:22:54.984" v="21079" actId="1076"/>
          <ac:spMkLst>
            <pc:docMk/>
            <pc:sldMk cId="936960074" sldId="658"/>
            <ac:spMk id="38" creationId="{016D45DF-E6CB-4735-3A8B-2195F584C3B4}"/>
          </ac:spMkLst>
        </pc:spChg>
        <pc:spChg chg="add del mod">
          <ac:chgData name="Morrison Cabonilas" userId="7fe86791-0a19-4f98-b6fc-667c2a7dbd6b" providerId="ADAL" clId="{C5609D48-3F55-423E-B41D-F4C6A194C98E}" dt="2022-06-29T13:15:31.133" v="23129" actId="478"/>
          <ac:spMkLst>
            <pc:docMk/>
            <pc:sldMk cId="936960074" sldId="658"/>
            <ac:spMk id="39" creationId="{2C4B22E2-700D-54FB-5DD5-0240C2A78F0B}"/>
          </ac:spMkLst>
        </pc:sp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8" creationId="{FC44C244-D037-ABD3-D351-4EE8BACDEBF8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9" creationId="{CF0D5E7D-9FB8-2AAE-FE53-1DD1E30A7DEB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10:57:20.173" v="17679" actId="478"/>
          <ac:graphicFrameMkLst>
            <pc:docMk/>
            <pc:sldMk cId="936960074" sldId="658"/>
            <ac:graphicFrameMk id="10" creationId="{EF6599B9-8B01-4615-AC8F-A4A8E5107F56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10:57:20.173" v="17679" actId="478"/>
          <ac:graphicFrameMkLst>
            <pc:docMk/>
            <pc:sldMk cId="936960074" sldId="658"/>
            <ac:graphicFrameMk id="11" creationId="{B94A5D94-09B9-C695-F7ED-A4AAE4B7C82F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13" creationId="{FDC99AD9-CE59-0356-C6C6-A102AC0EC6B2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10:57:20.173" v="17679" actId="478"/>
          <ac:graphicFrameMkLst>
            <pc:docMk/>
            <pc:sldMk cId="936960074" sldId="658"/>
            <ac:graphicFrameMk id="14" creationId="{E87833C5-A7F9-C504-C2A0-460BFAEF1E11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15" creationId="{73966879-701A-B9BA-0059-9020D1BF4EB4}"/>
          </ac:graphicFrameMkLst>
        </pc:graphicFrameChg>
        <pc:graphicFrameChg chg="add del">
          <ac:chgData name="Morrison Cabonilas" userId="7fe86791-0a19-4f98-b6fc-667c2a7dbd6b" providerId="ADAL" clId="{C5609D48-3F55-423E-B41D-F4C6A194C98E}" dt="2022-06-29T10:57:20.173" v="17679" actId="478"/>
          <ac:graphicFrameMkLst>
            <pc:docMk/>
            <pc:sldMk cId="936960074" sldId="658"/>
            <ac:graphicFrameMk id="16" creationId="{A61A0C0E-2DFF-4D65-ED7A-92328F755772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17" creationId="{2775BC33-69EB-C012-41C5-F8650E7E2C9E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18" creationId="{64157077-1F77-BC05-4E66-7E1B4828A270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19" creationId="{538ADEC6-095A-6BB5-D524-F13990921817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20" creationId="{AF6E7ACE-B899-5CD1-1949-8A479E565E21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7:59.526" v="17689" actId="1076"/>
          <ac:graphicFrameMkLst>
            <pc:docMk/>
            <pc:sldMk cId="936960074" sldId="658"/>
            <ac:graphicFrameMk id="21" creationId="{9C2012FB-5C5F-1BF5-600E-E5DF2D79E596}"/>
          </ac:graphicFrameMkLst>
        </pc:graphicFrameChg>
      </pc:sldChg>
      <pc:sldChg chg="addSp delSp modSp add mod">
        <pc:chgData name="Morrison Cabonilas" userId="7fe86791-0a19-4f98-b6fc-667c2a7dbd6b" providerId="ADAL" clId="{C5609D48-3F55-423E-B41D-F4C6A194C98E}" dt="2022-06-29T13:15:34.147" v="23130" actId="478"/>
        <pc:sldMkLst>
          <pc:docMk/>
          <pc:sldMk cId="3567122577" sldId="659"/>
        </pc:sldMkLst>
        <pc:spChg chg="del">
          <ac:chgData name="Morrison Cabonilas" userId="7fe86791-0a19-4f98-b6fc-667c2a7dbd6b" providerId="ADAL" clId="{C5609D48-3F55-423E-B41D-F4C6A194C98E}" dt="2022-06-29T11:05:37.679" v="17807" actId="478"/>
          <ac:spMkLst>
            <pc:docMk/>
            <pc:sldMk cId="3567122577" sldId="659"/>
            <ac:spMk id="12" creationId="{FFAF15DB-DBF2-49BF-B9F4-627D905335BB}"/>
          </ac:spMkLst>
        </pc:spChg>
        <pc:spChg chg="add del mod">
          <ac:chgData name="Morrison Cabonilas" userId="7fe86791-0a19-4f98-b6fc-667c2a7dbd6b" providerId="ADAL" clId="{C5609D48-3F55-423E-B41D-F4C6A194C98E}" dt="2022-06-29T12:23:08.442" v="21081"/>
          <ac:spMkLst>
            <pc:docMk/>
            <pc:sldMk cId="3567122577" sldId="659"/>
            <ac:spMk id="22" creationId="{5152A1A2-B316-03EC-700E-4ED2B3982F14}"/>
          </ac:spMkLst>
        </pc:spChg>
        <pc:spChg chg="add del mod">
          <ac:chgData name="Morrison Cabonilas" userId="7fe86791-0a19-4f98-b6fc-667c2a7dbd6b" providerId="ADAL" clId="{C5609D48-3F55-423E-B41D-F4C6A194C98E}" dt="2022-06-29T12:23:08.442" v="21081"/>
          <ac:spMkLst>
            <pc:docMk/>
            <pc:sldMk cId="3567122577" sldId="659"/>
            <ac:spMk id="23" creationId="{384B42CD-D280-1DA8-5ADA-186EE4126F8B}"/>
          </ac:spMkLst>
        </pc:spChg>
        <pc:spChg chg="add del mod">
          <ac:chgData name="Morrison Cabonilas" userId="7fe86791-0a19-4f98-b6fc-667c2a7dbd6b" providerId="ADAL" clId="{C5609D48-3F55-423E-B41D-F4C6A194C98E}" dt="2022-06-29T13:15:34.147" v="23130" actId="478"/>
          <ac:spMkLst>
            <pc:docMk/>
            <pc:sldMk cId="3567122577" sldId="659"/>
            <ac:spMk id="24" creationId="{B942F9D5-8999-E15D-6D98-9A8B813FB59D}"/>
          </ac:spMkLst>
        </pc:spChg>
        <pc:spChg chg="add del mod">
          <ac:chgData name="Morrison Cabonilas" userId="7fe86791-0a19-4f98-b6fc-667c2a7dbd6b" providerId="ADAL" clId="{C5609D48-3F55-423E-B41D-F4C6A194C98E}" dt="2022-06-29T13:15:34.147" v="23130" actId="478"/>
          <ac:spMkLst>
            <pc:docMk/>
            <pc:sldMk cId="3567122577" sldId="659"/>
            <ac:spMk id="25" creationId="{717459B9-4A10-80FB-28EB-44BC422C3B8B}"/>
          </ac:spMkLst>
        </pc:spChg>
        <pc:spChg chg="add del mod">
          <ac:chgData name="Morrison Cabonilas" userId="7fe86791-0a19-4f98-b6fc-667c2a7dbd6b" providerId="ADAL" clId="{C5609D48-3F55-423E-B41D-F4C6A194C98E}" dt="2022-06-29T13:15:34.147" v="23130" actId="478"/>
          <ac:spMkLst>
            <pc:docMk/>
            <pc:sldMk cId="3567122577" sldId="659"/>
            <ac:spMk id="26" creationId="{5B22DEB8-20DB-C129-3EC5-1218E79FCEB3}"/>
          </ac:spMkLst>
        </pc:spChg>
        <pc:spChg chg="add del mod">
          <ac:chgData name="Morrison Cabonilas" userId="7fe86791-0a19-4f98-b6fc-667c2a7dbd6b" providerId="ADAL" clId="{C5609D48-3F55-423E-B41D-F4C6A194C98E}" dt="2022-06-29T13:15:34.147" v="23130" actId="478"/>
          <ac:spMkLst>
            <pc:docMk/>
            <pc:sldMk cId="3567122577" sldId="659"/>
            <ac:spMk id="27" creationId="{CFFD140F-696B-5497-A429-4400C5ACB3FA}"/>
          </ac:spMkLst>
        </pc:spChg>
        <pc:graphicFrameChg chg="del">
          <ac:chgData name="Morrison Cabonilas" userId="7fe86791-0a19-4f98-b6fc-667c2a7dbd6b" providerId="ADAL" clId="{C5609D48-3F55-423E-B41D-F4C6A194C98E}" dt="2022-06-29T10:58:06.507" v="17691" actId="478"/>
          <ac:graphicFrameMkLst>
            <pc:docMk/>
            <pc:sldMk cId="3567122577" sldId="659"/>
            <ac:graphicFrameMk id="8" creationId="{FC44C244-D037-ABD3-D351-4EE8BACDEBF8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8.436" v="17692" actId="478"/>
          <ac:graphicFrameMkLst>
            <pc:docMk/>
            <pc:sldMk cId="3567122577" sldId="659"/>
            <ac:graphicFrameMk id="9" creationId="{CF0D5E7D-9FB8-2AAE-FE53-1DD1E30A7DEB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6.507" v="17691" actId="478"/>
          <ac:graphicFrameMkLst>
            <pc:docMk/>
            <pc:sldMk cId="3567122577" sldId="659"/>
            <ac:graphicFrameMk id="13" creationId="{FDC99AD9-CE59-0356-C6C6-A102AC0EC6B2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8:15.076" v="17694" actId="1076"/>
          <ac:graphicFrameMkLst>
            <pc:docMk/>
            <pc:sldMk cId="3567122577" sldId="659"/>
            <ac:graphicFrameMk id="14" creationId="{E3D4AA6E-B6F3-4714-09F6-18C4FA111C36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6.507" v="17691" actId="478"/>
          <ac:graphicFrameMkLst>
            <pc:docMk/>
            <pc:sldMk cId="3567122577" sldId="659"/>
            <ac:graphicFrameMk id="15" creationId="{73966879-701A-B9BA-0059-9020D1BF4EB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8:15.076" v="17694" actId="1076"/>
          <ac:graphicFrameMkLst>
            <pc:docMk/>
            <pc:sldMk cId="3567122577" sldId="659"/>
            <ac:graphicFrameMk id="16" creationId="{07A7E335-B17F-E0C4-3291-21CFA54CAFF0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6.507" v="17691" actId="478"/>
          <ac:graphicFrameMkLst>
            <pc:docMk/>
            <pc:sldMk cId="3567122577" sldId="659"/>
            <ac:graphicFrameMk id="17" creationId="{2775BC33-69EB-C012-41C5-F8650E7E2C9E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8.436" v="17692" actId="478"/>
          <ac:graphicFrameMkLst>
            <pc:docMk/>
            <pc:sldMk cId="3567122577" sldId="659"/>
            <ac:graphicFrameMk id="18" creationId="{64157077-1F77-BC05-4E66-7E1B4828A270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8.436" v="17692" actId="478"/>
          <ac:graphicFrameMkLst>
            <pc:docMk/>
            <pc:sldMk cId="3567122577" sldId="659"/>
            <ac:graphicFrameMk id="19" creationId="{538ADEC6-095A-6BB5-D524-F13990921817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8:06.507" v="17691" actId="478"/>
          <ac:graphicFrameMkLst>
            <pc:docMk/>
            <pc:sldMk cId="3567122577" sldId="659"/>
            <ac:graphicFrameMk id="21" creationId="{9C2012FB-5C5F-1BF5-600E-E5DF2D79E596}"/>
          </ac:graphicFrameMkLst>
        </pc:graphicFrameChg>
      </pc:sldChg>
      <pc:sldChg chg="addSp delSp modSp add mod">
        <pc:chgData name="Morrison Cabonilas" userId="7fe86791-0a19-4f98-b6fc-667c2a7dbd6b" providerId="ADAL" clId="{C5609D48-3F55-423E-B41D-F4C6A194C98E}" dt="2022-06-29T13:15:36.208" v="23131" actId="478"/>
        <pc:sldMkLst>
          <pc:docMk/>
          <pc:sldMk cId="2769499537" sldId="660"/>
        </pc:sldMkLst>
        <pc:spChg chg="del mod">
          <ac:chgData name="Morrison Cabonilas" userId="7fe86791-0a19-4f98-b6fc-667c2a7dbd6b" providerId="ADAL" clId="{C5609D48-3F55-423E-B41D-F4C6A194C98E}" dt="2022-06-29T11:00:30.124" v="17731" actId="478"/>
          <ac:spMkLst>
            <pc:docMk/>
            <pc:sldMk cId="2769499537" sldId="660"/>
            <ac:spMk id="9" creationId="{EBCFE3E4-E156-8F34-47DB-42FD096A4AB5}"/>
          </ac:spMkLst>
        </pc:spChg>
        <pc:spChg chg="del mod">
          <ac:chgData name="Morrison Cabonilas" userId="7fe86791-0a19-4f98-b6fc-667c2a7dbd6b" providerId="ADAL" clId="{C5609D48-3F55-423E-B41D-F4C6A194C98E}" dt="2022-06-29T10:58:40.145" v="17705" actId="478"/>
          <ac:spMkLst>
            <pc:docMk/>
            <pc:sldMk cId="2769499537" sldId="660"/>
            <ac:spMk id="13" creationId="{3471B583-2978-A7FE-30C9-BC5B5FA74E7F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14" creationId="{B3EB8062-A9E1-5A89-E54F-3B71B16773CA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15" creationId="{1434430F-D483-2100-82D8-96CFDC7F79BD}"/>
          </ac:spMkLst>
        </pc:spChg>
        <pc:spChg chg="add del mod">
          <ac:chgData name="Morrison Cabonilas" userId="7fe86791-0a19-4f98-b6fc-667c2a7dbd6b" providerId="ADAL" clId="{C5609D48-3F55-423E-B41D-F4C6A194C98E}" dt="2022-06-29T12:24:43.009" v="21220"/>
          <ac:spMkLst>
            <pc:docMk/>
            <pc:sldMk cId="2769499537" sldId="660"/>
            <ac:spMk id="17" creationId="{25D0A7F5-AF06-7769-6029-E6BF8887B759}"/>
          </ac:spMkLst>
        </pc:spChg>
        <pc:spChg chg="add del mod">
          <ac:chgData name="Morrison Cabonilas" userId="7fe86791-0a19-4f98-b6fc-667c2a7dbd6b" providerId="ADAL" clId="{C5609D48-3F55-423E-B41D-F4C6A194C98E}" dt="2022-06-29T12:24:43.009" v="21220"/>
          <ac:spMkLst>
            <pc:docMk/>
            <pc:sldMk cId="2769499537" sldId="660"/>
            <ac:spMk id="18" creationId="{0E2C17FA-FAD5-245C-F016-504161C76B23}"/>
          </ac:spMkLst>
        </pc:spChg>
        <pc:spChg chg="add del mod">
          <ac:chgData name="Morrison Cabonilas" userId="7fe86791-0a19-4f98-b6fc-667c2a7dbd6b" providerId="ADAL" clId="{C5609D48-3F55-423E-B41D-F4C6A194C98E}" dt="2022-06-29T12:24:46.197" v="21222"/>
          <ac:spMkLst>
            <pc:docMk/>
            <pc:sldMk cId="2769499537" sldId="660"/>
            <ac:spMk id="20" creationId="{8472462F-4980-E0B1-E7FE-EE37C1ACE6E6}"/>
          </ac:spMkLst>
        </pc:spChg>
        <pc:spChg chg="add del mod">
          <ac:chgData name="Morrison Cabonilas" userId="7fe86791-0a19-4f98-b6fc-667c2a7dbd6b" providerId="ADAL" clId="{C5609D48-3F55-423E-B41D-F4C6A194C98E}" dt="2022-06-29T12:24:46.197" v="21222"/>
          <ac:spMkLst>
            <pc:docMk/>
            <pc:sldMk cId="2769499537" sldId="660"/>
            <ac:spMk id="21" creationId="{15A26180-F0D3-74D0-915C-CDAA4FAEF5DB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22" creationId="{48034DEE-74BB-C987-9BE6-2E3F2E0F1DCE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23" creationId="{84B52990-441B-04AE-4F00-4E61A7F9E13C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24" creationId="{97979495-2495-1369-42D0-B19C98EDC62D}"/>
          </ac:spMkLst>
        </pc:spChg>
        <pc:spChg chg="add del mod">
          <ac:chgData name="Morrison Cabonilas" userId="7fe86791-0a19-4f98-b6fc-667c2a7dbd6b" providerId="ADAL" clId="{C5609D48-3F55-423E-B41D-F4C6A194C98E}" dt="2022-06-29T13:15:36.208" v="23131" actId="478"/>
          <ac:spMkLst>
            <pc:docMk/>
            <pc:sldMk cId="2769499537" sldId="660"/>
            <ac:spMk id="25" creationId="{A3309730-28AB-5E02-D698-CC27E9FDB930}"/>
          </ac:spMkLst>
        </pc:spChg>
        <pc:graphicFrameChg chg="add mod">
          <ac:chgData name="Morrison Cabonilas" userId="7fe86791-0a19-4f98-b6fc-667c2a7dbd6b" providerId="ADAL" clId="{C5609D48-3F55-423E-B41D-F4C6A194C98E}" dt="2022-06-29T10:59:08.308" v="17714" actId="1076"/>
          <ac:graphicFrameMkLst>
            <pc:docMk/>
            <pc:sldMk cId="2769499537" sldId="660"/>
            <ac:graphicFrameMk id="3" creationId="{0E25CF78-58A7-62E8-67AC-C7E0ED0AF7D5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1:05:03.747" v="17806" actId="20577"/>
          <ac:graphicFrameMkLst>
            <pc:docMk/>
            <pc:sldMk cId="2769499537" sldId="660"/>
            <ac:graphicFrameMk id="8" creationId="{618AA75D-6767-07E4-1A65-3668F361285C}"/>
          </ac:graphicFrameMkLst>
        </pc:graphicFrameChg>
        <pc:graphicFrameChg chg="add mod modGraphic">
          <ac:chgData name="Morrison Cabonilas" userId="7fe86791-0a19-4f98-b6fc-667c2a7dbd6b" providerId="ADAL" clId="{C5609D48-3F55-423E-B41D-F4C6A194C98E}" dt="2022-06-29T10:59:18.834" v="17717" actId="1076"/>
          <ac:graphicFrameMkLst>
            <pc:docMk/>
            <pc:sldMk cId="2769499537" sldId="660"/>
            <ac:graphicFrameMk id="10" creationId="{84CFB33E-7B54-A9FF-285D-05F45C2B47D7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9:29.332" v="17718" actId="1076"/>
          <ac:graphicFrameMkLst>
            <pc:docMk/>
            <pc:sldMk cId="2769499537" sldId="660"/>
            <ac:graphicFrameMk id="12" creationId="{30A1B5E4-45E2-1389-D301-7EF0D7C874EA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2:24:43.009" v="21220"/>
          <ac:graphicFrameMkLst>
            <pc:docMk/>
            <pc:sldMk cId="2769499537" sldId="660"/>
            <ac:graphicFrameMk id="16" creationId="{6023E029-3DB0-667B-6D30-80424A1DD7F3}"/>
          </ac:graphicFrameMkLst>
        </pc:graphicFrameChg>
        <pc:graphicFrameChg chg="add del mod">
          <ac:chgData name="Morrison Cabonilas" userId="7fe86791-0a19-4f98-b6fc-667c2a7dbd6b" providerId="ADAL" clId="{C5609D48-3F55-423E-B41D-F4C6A194C98E}" dt="2022-06-29T12:24:46.197" v="21222"/>
          <ac:graphicFrameMkLst>
            <pc:docMk/>
            <pc:sldMk cId="2769499537" sldId="660"/>
            <ac:graphicFrameMk id="19" creationId="{48B23C31-0FD0-5CED-B1E3-D7312DC491AB}"/>
          </ac:graphicFrameMkLst>
        </pc:graphicFrameChg>
        <pc:picChg chg="del">
          <ac:chgData name="Morrison Cabonilas" userId="7fe86791-0a19-4f98-b6fc-667c2a7dbd6b" providerId="ADAL" clId="{C5609D48-3F55-423E-B41D-F4C6A194C98E}" dt="2022-06-29T10:58:44.749" v="17706" actId="478"/>
          <ac:picMkLst>
            <pc:docMk/>
            <pc:sldMk cId="2769499537" sldId="660"/>
            <ac:picMk id="7" creationId="{EFB8A7F0-7CFA-08BB-8F2E-11E578A63EEA}"/>
          </ac:picMkLst>
        </pc:picChg>
        <pc:picChg chg="del">
          <ac:chgData name="Morrison Cabonilas" userId="7fe86791-0a19-4f98-b6fc-667c2a7dbd6b" providerId="ADAL" clId="{C5609D48-3F55-423E-B41D-F4C6A194C98E}" dt="2022-06-29T10:58:25.523" v="17696" actId="478"/>
          <ac:picMkLst>
            <pc:docMk/>
            <pc:sldMk cId="2769499537" sldId="660"/>
            <ac:picMk id="11" creationId="{2E2E95F7-F95F-F179-7F5C-9DCB1889D188}"/>
          </ac:picMkLst>
        </pc:picChg>
      </pc:sldChg>
      <pc:sldChg chg="addSp delSp modSp add mod">
        <pc:chgData name="Morrison Cabonilas" userId="7fe86791-0a19-4f98-b6fc-667c2a7dbd6b" providerId="ADAL" clId="{C5609D48-3F55-423E-B41D-F4C6A194C98E}" dt="2022-06-29T13:15:40.344" v="23132" actId="478"/>
        <pc:sldMkLst>
          <pc:docMk/>
          <pc:sldMk cId="494817494" sldId="661"/>
        </pc:sldMkLst>
        <pc:spChg chg="del">
          <ac:chgData name="Morrison Cabonilas" userId="7fe86791-0a19-4f98-b6fc-667c2a7dbd6b" providerId="ADAL" clId="{C5609D48-3F55-423E-B41D-F4C6A194C98E}" dt="2022-06-29T11:00:30.855" v="17732" actId="478"/>
          <ac:spMkLst>
            <pc:docMk/>
            <pc:sldMk cId="494817494" sldId="661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40.344" v="23132" actId="478"/>
          <ac:spMkLst>
            <pc:docMk/>
            <pc:sldMk cId="494817494" sldId="661"/>
            <ac:spMk id="14" creationId="{79B1A143-96BF-7F68-568E-5E2CCC1D1EF5}"/>
          </ac:spMkLst>
        </pc:spChg>
        <pc:spChg chg="add del mod">
          <ac:chgData name="Morrison Cabonilas" userId="7fe86791-0a19-4f98-b6fc-667c2a7dbd6b" providerId="ADAL" clId="{C5609D48-3F55-423E-B41D-F4C6A194C98E}" dt="2022-06-29T13:15:40.344" v="23132" actId="478"/>
          <ac:spMkLst>
            <pc:docMk/>
            <pc:sldMk cId="494817494" sldId="661"/>
            <ac:spMk id="15" creationId="{A2F9A8D9-4805-6153-712E-A1D4B5948F86}"/>
          </ac:spMkLst>
        </pc:spChg>
        <pc:spChg chg="add del mod">
          <ac:chgData name="Morrison Cabonilas" userId="7fe86791-0a19-4f98-b6fc-667c2a7dbd6b" providerId="ADAL" clId="{C5609D48-3F55-423E-B41D-F4C6A194C98E}" dt="2022-06-29T13:15:40.344" v="23132" actId="478"/>
          <ac:spMkLst>
            <pc:docMk/>
            <pc:sldMk cId="494817494" sldId="661"/>
            <ac:spMk id="16" creationId="{5135B336-A7CE-C737-4853-094C4BB2DF96}"/>
          </ac:spMkLst>
        </pc:spChg>
        <pc:spChg chg="add del mod">
          <ac:chgData name="Morrison Cabonilas" userId="7fe86791-0a19-4f98-b6fc-667c2a7dbd6b" providerId="ADAL" clId="{C5609D48-3F55-423E-B41D-F4C6A194C98E}" dt="2022-06-29T13:15:40.344" v="23132" actId="478"/>
          <ac:spMkLst>
            <pc:docMk/>
            <pc:sldMk cId="494817494" sldId="661"/>
            <ac:spMk id="17" creationId="{95EF79E6-FE4D-F977-04FC-84DA64B3D3B5}"/>
          </ac:spMkLst>
        </pc:spChg>
        <pc:graphicFrameChg chg="del">
          <ac:chgData name="Morrison Cabonilas" userId="7fe86791-0a19-4f98-b6fc-667c2a7dbd6b" providerId="ADAL" clId="{C5609D48-3F55-423E-B41D-F4C6A194C98E}" dt="2022-06-29T10:59:36.945" v="17720" actId="478"/>
          <ac:graphicFrameMkLst>
            <pc:docMk/>
            <pc:sldMk cId="494817494" sldId="661"/>
            <ac:graphicFrameMk id="8" creationId="{618AA75D-6767-07E4-1A65-3668F361285C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9:36.945" v="17720" actId="478"/>
          <ac:graphicFrameMkLst>
            <pc:docMk/>
            <pc:sldMk cId="494817494" sldId="661"/>
            <ac:graphicFrameMk id="10" creationId="{84CFB33E-7B54-A9FF-285D-05F45C2B47D7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9:43.434" v="17722" actId="1076"/>
          <ac:graphicFrameMkLst>
            <pc:docMk/>
            <pc:sldMk cId="494817494" sldId="661"/>
            <ac:graphicFrameMk id="11" creationId="{CA7640A1-6A80-99A7-D164-E689297D5C71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9:36.945" v="17720" actId="478"/>
          <ac:graphicFrameMkLst>
            <pc:docMk/>
            <pc:sldMk cId="494817494" sldId="661"/>
            <ac:graphicFrameMk id="12" creationId="{30A1B5E4-45E2-1389-D301-7EF0D7C874EA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0:59:43.434" v="17722" actId="1076"/>
          <ac:graphicFrameMkLst>
            <pc:docMk/>
            <pc:sldMk cId="494817494" sldId="661"/>
            <ac:graphicFrameMk id="13" creationId="{7823EAF2-ACCA-EC87-B7F9-C95443D3F154}"/>
          </ac:graphicFrameMkLst>
        </pc:graphicFrameChg>
      </pc:sldChg>
      <pc:sldChg chg="addSp delSp modSp add mod">
        <pc:chgData name="Morrison Cabonilas" userId="7fe86791-0a19-4f98-b6fc-667c2a7dbd6b" providerId="ADAL" clId="{C5609D48-3F55-423E-B41D-F4C6A194C98E}" dt="2022-06-29T13:15:42.196" v="23133" actId="478"/>
        <pc:sldMkLst>
          <pc:docMk/>
          <pc:sldMk cId="1592643836" sldId="662"/>
        </pc:sldMkLst>
        <pc:spChg chg="del">
          <ac:chgData name="Morrison Cabonilas" userId="7fe86791-0a19-4f98-b6fc-667c2a7dbd6b" providerId="ADAL" clId="{C5609D48-3F55-423E-B41D-F4C6A194C98E}" dt="2022-06-29T11:00:07.779" v="17729" actId="478"/>
          <ac:spMkLst>
            <pc:docMk/>
            <pc:sldMk cId="1592643836" sldId="662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42.196" v="23133" actId="478"/>
          <ac:spMkLst>
            <pc:docMk/>
            <pc:sldMk cId="1592643836" sldId="662"/>
            <ac:spMk id="10" creationId="{EB465662-A575-EF92-80E4-703C5F7A46C2}"/>
          </ac:spMkLst>
        </pc:spChg>
        <pc:spChg chg="add del mod">
          <ac:chgData name="Morrison Cabonilas" userId="7fe86791-0a19-4f98-b6fc-667c2a7dbd6b" providerId="ADAL" clId="{C5609D48-3F55-423E-B41D-F4C6A194C98E}" dt="2022-06-29T13:15:42.196" v="23133" actId="478"/>
          <ac:spMkLst>
            <pc:docMk/>
            <pc:sldMk cId="1592643836" sldId="662"/>
            <ac:spMk id="12" creationId="{9E8290A2-3D3D-4F1D-A969-B2EEE2397163}"/>
          </ac:spMkLst>
        </pc:spChg>
        <pc:spChg chg="add del mod">
          <ac:chgData name="Morrison Cabonilas" userId="7fe86791-0a19-4f98-b6fc-667c2a7dbd6b" providerId="ADAL" clId="{C5609D48-3F55-423E-B41D-F4C6A194C98E}" dt="2022-06-29T13:15:42.196" v="23133" actId="478"/>
          <ac:spMkLst>
            <pc:docMk/>
            <pc:sldMk cId="1592643836" sldId="662"/>
            <ac:spMk id="14" creationId="{B6DC1207-9138-BD67-292E-080941D9361A}"/>
          </ac:spMkLst>
        </pc:spChg>
        <pc:spChg chg="add del mod">
          <ac:chgData name="Morrison Cabonilas" userId="7fe86791-0a19-4f98-b6fc-667c2a7dbd6b" providerId="ADAL" clId="{C5609D48-3F55-423E-B41D-F4C6A194C98E}" dt="2022-06-29T13:15:42.196" v="23133" actId="478"/>
          <ac:spMkLst>
            <pc:docMk/>
            <pc:sldMk cId="1592643836" sldId="662"/>
            <ac:spMk id="15" creationId="{833D7E82-B862-9CE7-439C-0FC94201A2EE}"/>
          </ac:spMkLst>
        </pc:spChg>
        <pc:graphicFrameChg chg="add mod modGraphic">
          <ac:chgData name="Morrison Cabonilas" userId="7fe86791-0a19-4f98-b6fc-667c2a7dbd6b" providerId="ADAL" clId="{C5609D48-3F55-423E-B41D-F4C6A194C98E}" dt="2022-06-29T11:00:00.028" v="17727" actId="2164"/>
          <ac:graphicFrameMkLst>
            <pc:docMk/>
            <pc:sldMk cId="1592643836" sldId="662"/>
            <ac:graphicFrameMk id="7" creationId="{D6E78745-628A-1989-4A93-970D48652D84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0:04.784" v="17728" actId="1076"/>
          <ac:graphicFrameMkLst>
            <pc:docMk/>
            <pc:sldMk cId="1592643836" sldId="662"/>
            <ac:graphicFrameMk id="8" creationId="{ABCEF52F-5D2C-0FC3-72A3-45D6660B3F46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9:52.299" v="17724" actId="478"/>
          <ac:graphicFrameMkLst>
            <pc:docMk/>
            <pc:sldMk cId="1592643836" sldId="662"/>
            <ac:graphicFrameMk id="11" creationId="{CA7640A1-6A80-99A7-D164-E689297D5C71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0:59:52.299" v="17724" actId="478"/>
          <ac:graphicFrameMkLst>
            <pc:docMk/>
            <pc:sldMk cId="1592643836" sldId="662"/>
            <ac:graphicFrameMk id="13" creationId="{7823EAF2-ACCA-EC87-B7F9-C95443D3F154}"/>
          </ac:graphicFrameMkLst>
        </pc:graphicFrameChg>
      </pc:sldChg>
      <pc:sldChg chg="addSp delSp modSp add mod ord">
        <pc:chgData name="Morrison Cabonilas" userId="7fe86791-0a19-4f98-b6fc-667c2a7dbd6b" providerId="ADAL" clId="{C5609D48-3F55-423E-B41D-F4C6A194C98E}" dt="2022-06-29T13:15:49.064" v="23138" actId="478"/>
        <pc:sldMkLst>
          <pc:docMk/>
          <pc:sldMk cId="1890485709" sldId="663"/>
        </pc:sldMkLst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8" creationId="{D548D740-417A-E4D1-9394-13F6034EFAF1}"/>
          </ac:spMkLst>
        </pc:spChg>
        <pc:spChg chg="del">
          <ac:chgData name="Morrison Cabonilas" userId="7fe86791-0a19-4f98-b6fc-667c2a7dbd6b" providerId="ADAL" clId="{C5609D48-3F55-423E-B41D-F4C6A194C98E}" dt="2022-06-29T11:04:14.483" v="17802" actId="478"/>
          <ac:spMkLst>
            <pc:docMk/>
            <pc:sldMk cId="1890485709" sldId="663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10" creationId="{3478625B-5090-CD2A-5A99-8AD29BDAC19B}"/>
          </ac:spMkLst>
        </pc:spChg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13" creationId="{8C48BA50-E43D-EE0B-A0E1-C74E9C611C2A}"/>
          </ac:spMkLst>
        </pc:spChg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16" creationId="{A087B604-95E6-F7FB-7B49-B9E118CF8640}"/>
          </ac:spMkLst>
        </pc:spChg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17" creationId="{82A24396-EC8C-920E-0868-C82DE8896B58}"/>
          </ac:spMkLst>
        </pc:spChg>
        <pc:spChg chg="add del mod">
          <ac:chgData name="Morrison Cabonilas" userId="7fe86791-0a19-4f98-b6fc-667c2a7dbd6b" providerId="ADAL" clId="{C5609D48-3F55-423E-B41D-F4C6A194C98E}" dt="2022-06-29T13:15:49.064" v="23138" actId="478"/>
          <ac:spMkLst>
            <pc:docMk/>
            <pc:sldMk cId="1890485709" sldId="663"/>
            <ac:spMk id="18" creationId="{03C2E961-6242-7251-872F-817E3923B1B5}"/>
          </ac:spMkLst>
        </pc:spChg>
      </pc:sldChg>
      <pc:sldChg chg="addSp delSp modSp add mod">
        <pc:chgData name="Morrison Cabonilas" userId="7fe86791-0a19-4f98-b6fc-667c2a7dbd6b" providerId="ADAL" clId="{C5609D48-3F55-423E-B41D-F4C6A194C98E}" dt="2022-06-29T13:15:54.347" v="23141" actId="478"/>
        <pc:sldMkLst>
          <pc:docMk/>
          <pc:sldMk cId="3644394157" sldId="664"/>
        </pc:sldMkLst>
        <pc:spChg chg="del">
          <ac:chgData name="Morrison Cabonilas" userId="7fe86791-0a19-4f98-b6fc-667c2a7dbd6b" providerId="ADAL" clId="{C5609D48-3F55-423E-B41D-F4C6A194C98E}" dt="2022-06-29T11:02:53.748" v="17787" actId="478"/>
          <ac:spMkLst>
            <pc:docMk/>
            <pc:sldMk cId="3644394157" sldId="664"/>
            <ac:spMk id="9" creationId="{EBCFE3E4-E156-8F34-47DB-42FD096A4AB5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14" creationId="{2109DC03-07E4-7D59-4A4F-20E41184C174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15" creationId="{0A90CB4B-DFD8-5C8A-FD3A-17F10EF496C7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21" creationId="{850FD44D-AFFE-E7F9-1BF8-25E059F3BE4B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22" creationId="{7463D055-9F3E-46E6-F628-F5FC90923991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23" creationId="{331B9346-A958-A2DE-73FD-F856ABE31666}"/>
          </ac:spMkLst>
        </pc:spChg>
        <pc:spChg chg="add del mod">
          <ac:chgData name="Morrison Cabonilas" userId="7fe86791-0a19-4f98-b6fc-667c2a7dbd6b" providerId="ADAL" clId="{C5609D48-3F55-423E-B41D-F4C6A194C98E}" dt="2022-06-29T13:15:54.347" v="23141" actId="478"/>
          <ac:spMkLst>
            <pc:docMk/>
            <pc:sldMk cId="3644394157" sldId="664"/>
            <ac:spMk id="24" creationId="{334D94AC-95D9-EB6B-3EFE-D0BAEF790651}"/>
          </ac:spMkLst>
        </pc:spChg>
        <pc:graphicFrameChg chg="add mod">
          <ac:chgData name="Morrison Cabonilas" userId="7fe86791-0a19-4f98-b6fc-667c2a7dbd6b" providerId="ADAL" clId="{C5609D48-3F55-423E-B41D-F4C6A194C98E}" dt="2022-06-29T11:02:52.587" v="17786" actId="1076"/>
          <ac:graphicFrameMkLst>
            <pc:docMk/>
            <pc:sldMk cId="3644394157" sldId="664"/>
            <ac:graphicFrameMk id="10" creationId="{87ACB200-30D5-7027-CB7D-83AFD7323A8E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2:52.587" v="17786" actId="1076"/>
          <ac:graphicFrameMkLst>
            <pc:docMk/>
            <pc:sldMk cId="3644394157" sldId="664"/>
            <ac:graphicFrameMk id="12" creationId="{CFB5FFEB-CA8B-521E-3150-88AD8C9C03DB}"/>
          </ac:graphicFrameMkLst>
        </pc:graphicFrameChg>
        <pc:graphicFrameChg chg="add mod">
          <ac:chgData name="Morrison Cabonilas" userId="7fe86791-0a19-4f98-b6fc-667c2a7dbd6b" providerId="ADAL" clId="{C5609D48-3F55-423E-B41D-F4C6A194C98E}" dt="2022-06-29T11:02:52.587" v="17786" actId="1076"/>
          <ac:graphicFrameMkLst>
            <pc:docMk/>
            <pc:sldMk cId="3644394157" sldId="664"/>
            <ac:graphicFrameMk id="13" creationId="{5EC636FC-9444-A435-C360-A233AD3DCCBA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1:02:44.949" v="17784" actId="478"/>
          <ac:graphicFrameMkLst>
            <pc:docMk/>
            <pc:sldMk cId="3644394157" sldId="664"/>
            <ac:graphicFrameMk id="16" creationId="{3CB817DC-F353-BCD6-59A9-36303CA80446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1:02:44.949" v="17784" actId="478"/>
          <ac:graphicFrameMkLst>
            <pc:docMk/>
            <pc:sldMk cId="3644394157" sldId="664"/>
            <ac:graphicFrameMk id="17" creationId="{F0A77C6B-9C59-6BA5-CF69-658A02F32751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1:02:44.949" v="17784" actId="478"/>
          <ac:graphicFrameMkLst>
            <pc:docMk/>
            <pc:sldMk cId="3644394157" sldId="664"/>
            <ac:graphicFrameMk id="18" creationId="{9F52396A-59DF-B7DD-B512-10B258C63D04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1:02:44.949" v="17784" actId="478"/>
          <ac:graphicFrameMkLst>
            <pc:docMk/>
            <pc:sldMk cId="3644394157" sldId="664"/>
            <ac:graphicFrameMk id="19" creationId="{DC02A2CF-9723-3C32-95AE-0F0B17A39133}"/>
          </ac:graphicFrameMkLst>
        </pc:graphicFrameChg>
        <pc:graphicFrameChg chg="del">
          <ac:chgData name="Morrison Cabonilas" userId="7fe86791-0a19-4f98-b6fc-667c2a7dbd6b" providerId="ADAL" clId="{C5609D48-3F55-423E-B41D-F4C6A194C98E}" dt="2022-06-29T11:02:44.949" v="17784" actId="478"/>
          <ac:graphicFrameMkLst>
            <pc:docMk/>
            <pc:sldMk cId="3644394157" sldId="664"/>
            <ac:graphicFrameMk id="20" creationId="{0A2BA234-5251-E689-F16B-54D78DA602EE}"/>
          </ac:graphicFrameMkLst>
        </pc:graphicFrameChg>
      </pc:sldChg>
      <pc:sldChg chg="addSp delSp modSp add mod">
        <pc:chgData name="Morrison Cabonilas" userId="7fe86791-0a19-4f98-b6fc-667c2a7dbd6b" providerId="ADAL" clId="{C5609D48-3F55-423E-B41D-F4C6A194C98E}" dt="2022-06-29T12:34:27.996" v="21505" actId="1440"/>
        <pc:sldMkLst>
          <pc:docMk/>
          <pc:sldMk cId="2742335686" sldId="665"/>
        </pc:sldMkLst>
        <pc:spChg chg="add del">
          <ac:chgData name="Morrison Cabonilas" userId="7fe86791-0a19-4f98-b6fc-667c2a7dbd6b" providerId="ADAL" clId="{C5609D48-3F55-423E-B41D-F4C6A194C98E}" dt="2022-06-29T11:53:59.760" v="19379" actId="478"/>
          <ac:spMkLst>
            <pc:docMk/>
            <pc:sldMk cId="2742335686" sldId="665"/>
            <ac:spMk id="6" creationId="{BAAD8D30-0240-4227-08FE-865DCFCCAE28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7" creationId="{12778FE5-E59C-AE7D-D981-4F3EFCA51E14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8" creationId="{2065EB53-360E-CBFD-98BA-F2E78222BBE8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9" creationId="{5D8BA870-D36B-81CA-C074-5843A1827429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10" creationId="{61B30819-297C-A350-6974-365D98B61B52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12" creationId="{E1A25F4F-7AC4-1AAE-BAC0-E39A4269DEC5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14" creationId="{61EE51C5-1AF3-D125-98A0-936C9013CC6A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16" creationId="{1949982F-E983-5387-5920-85AEB7F7E948}"/>
          </ac:spMkLst>
        </pc:spChg>
        <pc:spChg chg="add del">
          <ac:chgData name="Morrison Cabonilas" userId="7fe86791-0a19-4f98-b6fc-667c2a7dbd6b" providerId="ADAL" clId="{C5609D48-3F55-423E-B41D-F4C6A194C98E}" dt="2022-06-29T11:53:50.611" v="19372" actId="478"/>
          <ac:spMkLst>
            <pc:docMk/>
            <pc:sldMk cId="2742335686" sldId="665"/>
            <ac:spMk id="18" creationId="{8322E013-F00A-E954-1025-A8FED08193BC}"/>
          </ac:spMkLst>
        </pc:spChg>
        <pc:spChg chg="add del mod">
          <ac:chgData name="Morrison Cabonilas" userId="7fe86791-0a19-4f98-b6fc-667c2a7dbd6b" providerId="ADAL" clId="{C5609D48-3F55-423E-B41D-F4C6A194C98E}" dt="2022-06-29T11:55:26.795" v="19602" actId="2711"/>
          <ac:spMkLst>
            <pc:docMk/>
            <pc:sldMk cId="2742335686" sldId="665"/>
            <ac:spMk id="20" creationId="{B912FD32-5C3F-AE52-B8EE-F05BEA394EB3}"/>
          </ac:spMkLst>
        </pc:spChg>
        <pc:spChg chg="mod">
          <ac:chgData name="Morrison Cabonilas" userId="7fe86791-0a19-4f98-b6fc-667c2a7dbd6b" providerId="ADAL" clId="{C5609D48-3F55-423E-B41D-F4C6A194C98E}" dt="2022-06-29T11:54:30.072" v="19531" actId="1076"/>
          <ac:spMkLst>
            <pc:docMk/>
            <pc:sldMk cId="2742335686" sldId="665"/>
            <ac:spMk id="22" creationId="{C94F65BA-D4B5-2EC5-96F4-911C9702A8F7}"/>
          </ac:spMkLst>
        </pc:spChg>
        <pc:spChg chg="add del mod">
          <ac:chgData name="Morrison Cabonilas" userId="7fe86791-0a19-4f98-b6fc-667c2a7dbd6b" providerId="ADAL" clId="{C5609D48-3F55-423E-B41D-F4C6A194C98E}" dt="2022-06-29T11:54:26.460" v="19529"/>
          <ac:spMkLst>
            <pc:docMk/>
            <pc:sldMk cId="2742335686" sldId="665"/>
            <ac:spMk id="23" creationId="{E3AA0BBA-9FC0-55E9-0E58-F952FA25814B}"/>
          </ac:spMkLst>
        </pc:spChg>
        <pc:spChg chg="add del">
          <ac:chgData name="Morrison Cabonilas" userId="7fe86791-0a19-4f98-b6fc-667c2a7dbd6b" providerId="ADAL" clId="{C5609D48-3F55-423E-B41D-F4C6A194C98E}" dt="2022-06-29T11:53:58.837" v="19378" actId="21"/>
          <ac:spMkLst>
            <pc:docMk/>
            <pc:sldMk cId="2742335686" sldId="665"/>
            <ac:spMk id="24" creationId="{14646007-0F25-1426-F12B-D8ECB4375CDE}"/>
          </ac:spMkLst>
        </pc:spChg>
        <pc:spChg chg="add mod">
          <ac:chgData name="Morrison Cabonilas" userId="7fe86791-0a19-4f98-b6fc-667c2a7dbd6b" providerId="ADAL" clId="{C5609D48-3F55-423E-B41D-F4C6A194C98E}" dt="2022-06-29T11:55:21.697" v="19601" actId="1076"/>
          <ac:spMkLst>
            <pc:docMk/>
            <pc:sldMk cId="2742335686" sldId="665"/>
            <ac:spMk id="26" creationId="{C8A68F9F-D5C2-0657-B3FB-919018547622}"/>
          </ac:spMkLst>
        </pc:spChg>
        <pc:picChg chg="add mod">
          <ac:chgData name="Morrison Cabonilas" userId="7fe86791-0a19-4f98-b6fc-667c2a7dbd6b" providerId="ADAL" clId="{C5609D48-3F55-423E-B41D-F4C6A194C98E}" dt="2022-06-29T12:34:27.996" v="21505" actId="1440"/>
          <ac:picMkLst>
            <pc:docMk/>
            <pc:sldMk cId="2742335686" sldId="665"/>
            <ac:picMk id="3" creationId="{A92AD6C1-A80B-4FBE-6765-4AFD138885C8}"/>
          </ac:picMkLst>
        </pc:picChg>
        <pc:picChg chg="del">
          <ac:chgData name="Morrison Cabonilas" userId="7fe86791-0a19-4f98-b6fc-667c2a7dbd6b" providerId="ADAL" clId="{C5609D48-3F55-423E-B41D-F4C6A194C98E}" dt="2022-06-29T11:53:49.150" v="19371" actId="478"/>
          <ac:picMkLst>
            <pc:docMk/>
            <pc:sldMk cId="2742335686" sldId="665"/>
            <ac:picMk id="5" creationId="{D1C145DF-96F4-0045-5741-03632F81B9E5}"/>
          </ac:picMkLst>
        </pc:picChg>
        <pc:picChg chg="mod">
          <ac:chgData name="Morrison Cabonilas" userId="7fe86791-0a19-4f98-b6fc-667c2a7dbd6b" providerId="ADAL" clId="{C5609D48-3F55-423E-B41D-F4C6A194C98E}" dt="2022-06-29T11:54:30.072" v="19531" actId="1076"/>
          <ac:picMkLst>
            <pc:docMk/>
            <pc:sldMk cId="2742335686" sldId="665"/>
            <ac:picMk id="21" creationId="{5F9D4DB4-5C21-A40F-209C-D20AFB807A53}"/>
          </ac:picMkLst>
        </pc:picChg>
        <pc:cxnChg chg="add del mod">
          <ac:chgData name="Morrison Cabonilas" userId="7fe86791-0a19-4f98-b6fc-667c2a7dbd6b" providerId="ADAL" clId="{C5609D48-3F55-423E-B41D-F4C6A194C98E}" dt="2022-06-29T11:53:50.611" v="19372" actId="478"/>
          <ac:cxnSpMkLst>
            <pc:docMk/>
            <pc:sldMk cId="2742335686" sldId="665"/>
            <ac:cxnSpMk id="11" creationId="{2EF8DA57-2003-7B0C-72A0-750D9D6ACBBD}"/>
          </ac:cxnSpMkLst>
        </pc:cxnChg>
        <pc:cxnChg chg="add del mod">
          <ac:chgData name="Morrison Cabonilas" userId="7fe86791-0a19-4f98-b6fc-667c2a7dbd6b" providerId="ADAL" clId="{C5609D48-3F55-423E-B41D-F4C6A194C98E}" dt="2022-06-29T11:53:50.611" v="19372" actId="478"/>
          <ac:cxnSpMkLst>
            <pc:docMk/>
            <pc:sldMk cId="2742335686" sldId="665"/>
            <ac:cxnSpMk id="13" creationId="{5E4D03E7-ABBD-46EF-45B3-B16AB7A81EAF}"/>
          </ac:cxnSpMkLst>
        </pc:cxnChg>
        <pc:cxnChg chg="add del mod">
          <ac:chgData name="Morrison Cabonilas" userId="7fe86791-0a19-4f98-b6fc-667c2a7dbd6b" providerId="ADAL" clId="{C5609D48-3F55-423E-B41D-F4C6A194C98E}" dt="2022-06-29T11:53:50.611" v="19372" actId="478"/>
          <ac:cxnSpMkLst>
            <pc:docMk/>
            <pc:sldMk cId="2742335686" sldId="665"/>
            <ac:cxnSpMk id="15" creationId="{2352B77F-D397-89E4-E848-20789EDFC11A}"/>
          </ac:cxnSpMkLst>
        </pc:cxnChg>
        <pc:cxnChg chg="add del mod">
          <ac:chgData name="Morrison Cabonilas" userId="7fe86791-0a19-4f98-b6fc-667c2a7dbd6b" providerId="ADAL" clId="{C5609D48-3F55-423E-B41D-F4C6A194C98E}" dt="2022-06-29T11:53:50.611" v="19372" actId="478"/>
          <ac:cxnSpMkLst>
            <pc:docMk/>
            <pc:sldMk cId="2742335686" sldId="665"/>
            <ac:cxnSpMk id="17" creationId="{680E8EFB-9175-7F44-7CA7-6916109EC517}"/>
          </ac:cxnSpMkLst>
        </pc:cxnChg>
        <pc:cxnChg chg="del mod">
          <ac:chgData name="Morrison Cabonilas" userId="7fe86791-0a19-4f98-b6fc-667c2a7dbd6b" providerId="ADAL" clId="{C5609D48-3F55-423E-B41D-F4C6A194C98E}" dt="2022-06-29T11:53:51.264" v="19373" actId="478"/>
          <ac:cxnSpMkLst>
            <pc:docMk/>
            <pc:sldMk cId="2742335686" sldId="665"/>
            <ac:cxnSpMk id="19" creationId="{80432B65-7D59-7CBC-C40E-D785E20B4BC0}"/>
          </ac:cxnSpMkLst>
        </pc:cxnChg>
        <pc:cxnChg chg="add mod">
          <ac:chgData name="Morrison Cabonilas" userId="7fe86791-0a19-4f98-b6fc-667c2a7dbd6b" providerId="ADAL" clId="{C5609D48-3F55-423E-B41D-F4C6A194C98E}" dt="2022-06-29T11:55:07.833" v="19538" actId="208"/>
          <ac:cxnSpMkLst>
            <pc:docMk/>
            <pc:sldMk cId="2742335686" sldId="665"/>
            <ac:cxnSpMk id="25" creationId="{2629270D-597C-50D4-4002-F5AA158FE1DB}"/>
          </ac:cxnSpMkLst>
        </pc:cxnChg>
      </pc:sldChg>
      <pc:sldChg chg="new del">
        <pc:chgData name="Morrison Cabonilas" userId="7fe86791-0a19-4f98-b6fc-667c2a7dbd6b" providerId="ADAL" clId="{C5609D48-3F55-423E-B41D-F4C6A194C98E}" dt="2022-06-29T11:53:36.359" v="19367" actId="47"/>
        <pc:sldMkLst>
          <pc:docMk/>
          <pc:sldMk cId="2973408281" sldId="665"/>
        </pc:sldMkLst>
      </pc:sldChg>
      <pc:sldChg chg="addSp modSp new mod ord">
        <pc:chgData name="Morrison Cabonilas" userId="7fe86791-0a19-4f98-b6fc-667c2a7dbd6b" providerId="ADAL" clId="{C5609D48-3F55-423E-B41D-F4C6A194C98E}" dt="2022-06-29T13:42:05.993" v="24600"/>
        <pc:sldMkLst>
          <pc:docMk/>
          <pc:sldMk cId="3619127976" sldId="666"/>
        </pc:sldMkLst>
        <pc:spChg chg="mod">
          <ac:chgData name="Morrison Cabonilas" userId="7fe86791-0a19-4f98-b6fc-667c2a7dbd6b" providerId="ADAL" clId="{C5609D48-3F55-423E-B41D-F4C6A194C98E}" dt="2022-06-29T12:08:24.140" v="20189" actId="20577"/>
          <ac:spMkLst>
            <pc:docMk/>
            <pc:sldMk cId="3619127976" sldId="666"/>
            <ac:spMk id="2" creationId="{095C2535-3621-DDDD-ADCA-28C4732D75F1}"/>
          </ac:spMkLst>
        </pc:spChg>
        <pc:spChg chg="mod">
          <ac:chgData name="Morrison Cabonilas" userId="7fe86791-0a19-4f98-b6fc-667c2a7dbd6b" providerId="ADAL" clId="{C5609D48-3F55-423E-B41D-F4C6A194C98E}" dt="2022-06-29T12:08:36.176" v="20236" actId="20577"/>
          <ac:spMkLst>
            <pc:docMk/>
            <pc:sldMk cId="3619127976" sldId="666"/>
            <ac:spMk id="3" creationId="{AF696EB2-27B4-5818-AE5C-B91166DC9636}"/>
          </ac:spMkLst>
        </pc:spChg>
        <pc:picChg chg="add mod modCrop">
          <ac:chgData name="Morrison Cabonilas" userId="7fe86791-0a19-4f98-b6fc-667c2a7dbd6b" providerId="ADAL" clId="{C5609D48-3F55-423E-B41D-F4C6A194C98E}" dt="2022-06-29T12:35:35.685" v="21523" actId="1440"/>
          <ac:picMkLst>
            <pc:docMk/>
            <pc:sldMk cId="3619127976" sldId="666"/>
            <ac:picMk id="5" creationId="{D777ADA3-9149-0589-70C8-583170630E7F}"/>
          </ac:picMkLst>
        </pc:picChg>
      </pc:sldChg>
      <pc:sldChg chg="addSp modSp new mod modClrScheme chgLayout">
        <pc:chgData name="Morrison Cabonilas" userId="7fe86791-0a19-4f98-b6fc-667c2a7dbd6b" providerId="ADAL" clId="{C5609D48-3F55-423E-B41D-F4C6A194C98E}" dt="2022-06-29T12:34:36.337" v="21508" actId="1440"/>
        <pc:sldMkLst>
          <pc:docMk/>
          <pc:sldMk cId="3870187468" sldId="667"/>
        </pc:sldMkLst>
        <pc:spChg chg="mod ord">
          <ac:chgData name="Morrison Cabonilas" userId="7fe86791-0a19-4f98-b6fc-667c2a7dbd6b" providerId="ADAL" clId="{C5609D48-3F55-423E-B41D-F4C6A194C98E}" dt="2022-06-29T12:10:52.283" v="20251" actId="700"/>
          <ac:spMkLst>
            <pc:docMk/>
            <pc:sldMk cId="3870187468" sldId="667"/>
            <ac:spMk id="2" creationId="{84D0AD07-1510-31D5-EAB8-22C9D217C482}"/>
          </ac:spMkLst>
        </pc:spChg>
        <pc:spChg chg="add mod ord">
          <ac:chgData name="Morrison Cabonilas" userId="7fe86791-0a19-4f98-b6fc-667c2a7dbd6b" providerId="ADAL" clId="{C5609D48-3F55-423E-B41D-F4C6A194C98E}" dt="2022-06-29T12:11:24.135" v="20385" actId="20577"/>
          <ac:spMkLst>
            <pc:docMk/>
            <pc:sldMk cId="3870187468" sldId="667"/>
            <ac:spMk id="3" creationId="{F2871468-0AB8-1687-4DFC-52DFD8644E26}"/>
          </ac:spMkLst>
        </pc:spChg>
        <pc:picChg chg="add mod modCrop">
          <ac:chgData name="Morrison Cabonilas" userId="7fe86791-0a19-4f98-b6fc-667c2a7dbd6b" providerId="ADAL" clId="{C5609D48-3F55-423E-B41D-F4C6A194C98E}" dt="2022-06-29T12:34:36.337" v="21508" actId="1440"/>
          <ac:picMkLst>
            <pc:docMk/>
            <pc:sldMk cId="3870187468" sldId="667"/>
            <ac:picMk id="5" creationId="{5F00CC61-1A80-1451-B7ED-34064CB444F4}"/>
          </ac:picMkLst>
        </pc:picChg>
      </pc:sldChg>
      <pc:sldChg chg="addSp delSp modSp new mod">
        <pc:chgData name="Morrison Cabonilas" userId="7fe86791-0a19-4f98-b6fc-667c2a7dbd6b" providerId="ADAL" clId="{C5609D48-3F55-423E-B41D-F4C6A194C98E}" dt="2022-06-29T12:34:31.025" v="21506" actId="1440"/>
        <pc:sldMkLst>
          <pc:docMk/>
          <pc:sldMk cId="1917072954" sldId="668"/>
        </pc:sldMkLst>
        <pc:spChg chg="mod">
          <ac:chgData name="Morrison Cabonilas" userId="7fe86791-0a19-4f98-b6fc-667c2a7dbd6b" providerId="ADAL" clId="{C5609D48-3F55-423E-B41D-F4C6A194C98E}" dt="2022-06-29T12:13:00.226" v="20417" actId="20577"/>
          <ac:spMkLst>
            <pc:docMk/>
            <pc:sldMk cId="1917072954" sldId="668"/>
            <ac:spMk id="2" creationId="{E2CB2BA9-2016-068D-BE93-C377E4098A50}"/>
          </ac:spMkLst>
        </pc:spChg>
        <pc:spChg chg="mod">
          <ac:chgData name="Morrison Cabonilas" userId="7fe86791-0a19-4f98-b6fc-667c2a7dbd6b" providerId="ADAL" clId="{C5609D48-3F55-423E-B41D-F4C6A194C98E}" dt="2022-06-29T12:14:25.926" v="20727" actId="20577"/>
          <ac:spMkLst>
            <pc:docMk/>
            <pc:sldMk cId="1917072954" sldId="668"/>
            <ac:spMk id="3" creationId="{36BE59A7-DEB3-4DB1-737E-CF29BE86DDEE}"/>
          </ac:spMkLst>
        </pc:spChg>
        <pc:picChg chg="add del mod modCrop">
          <ac:chgData name="Morrison Cabonilas" userId="7fe86791-0a19-4f98-b6fc-667c2a7dbd6b" providerId="ADAL" clId="{C5609D48-3F55-423E-B41D-F4C6A194C98E}" dt="2022-06-29T12:14:45.763" v="20739" actId="22"/>
          <ac:picMkLst>
            <pc:docMk/>
            <pc:sldMk cId="1917072954" sldId="668"/>
            <ac:picMk id="5" creationId="{BB1D5B7D-F99C-AEB4-C8A7-581B83772411}"/>
          </ac:picMkLst>
        </pc:picChg>
        <pc:picChg chg="add mod modCrop">
          <ac:chgData name="Morrison Cabonilas" userId="7fe86791-0a19-4f98-b6fc-667c2a7dbd6b" providerId="ADAL" clId="{C5609D48-3F55-423E-B41D-F4C6A194C98E}" dt="2022-06-29T12:34:31.025" v="21506" actId="1440"/>
          <ac:picMkLst>
            <pc:docMk/>
            <pc:sldMk cId="1917072954" sldId="668"/>
            <ac:picMk id="7" creationId="{A46715CB-A26B-9CCE-081E-8F4223C5CFDB}"/>
          </ac:picMkLst>
        </pc:picChg>
      </pc:sldChg>
      <pc:sldChg chg="addSp modSp new mod modClrScheme chgLayout">
        <pc:chgData name="Morrison Cabonilas" userId="7fe86791-0a19-4f98-b6fc-667c2a7dbd6b" providerId="ADAL" clId="{C5609D48-3F55-423E-B41D-F4C6A194C98E}" dt="2022-06-29T12:33:54.324" v="21491" actId="1440"/>
        <pc:sldMkLst>
          <pc:docMk/>
          <pc:sldMk cId="3963241831" sldId="669"/>
        </pc:sldMkLst>
        <pc:spChg chg="mod ord">
          <ac:chgData name="Morrison Cabonilas" userId="7fe86791-0a19-4f98-b6fc-667c2a7dbd6b" providerId="ADAL" clId="{C5609D48-3F55-423E-B41D-F4C6A194C98E}" dt="2022-06-29T12:16:16.903" v="20754" actId="700"/>
          <ac:spMkLst>
            <pc:docMk/>
            <pc:sldMk cId="3963241831" sldId="669"/>
            <ac:spMk id="2" creationId="{8366DA53-9540-C593-ED75-38817E3BD4BE}"/>
          </ac:spMkLst>
        </pc:spChg>
        <pc:spChg chg="add mod ord">
          <ac:chgData name="Morrison Cabonilas" userId="7fe86791-0a19-4f98-b6fc-667c2a7dbd6b" providerId="ADAL" clId="{C5609D48-3F55-423E-B41D-F4C6A194C98E}" dt="2022-06-29T12:16:37.949" v="20816" actId="20577"/>
          <ac:spMkLst>
            <pc:docMk/>
            <pc:sldMk cId="3963241831" sldId="669"/>
            <ac:spMk id="3" creationId="{E3A311EC-3B7A-B315-55D5-1BDA4290730D}"/>
          </ac:spMkLst>
        </pc:spChg>
        <pc:picChg chg="add mod modCrop">
          <ac:chgData name="Morrison Cabonilas" userId="7fe86791-0a19-4f98-b6fc-667c2a7dbd6b" providerId="ADAL" clId="{C5609D48-3F55-423E-B41D-F4C6A194C98E}" dt="2022-06-29T12:33:54.324" v="21491" actId="1440"/>
          <ac:picMkLst>
            <pc:docMk/>
            <pc:sldMk cId="3963241831" sldId="669"/>
            <ac:picMk id="4" creationId="{F62233CE-657B-0E76-10FC-95B05BF1D83B}"/>
          </ac:picMkLst>
        </pc:picChg>
      </pc:sldChg>
      <pc:sldChg chg="addSp modSp new mod modClrScheme chgLayout">
        <pc:chgData name="Morrison Cabonilas" userId="7fe86791-0a19-4f98-b6fc-667c2a7dbd6b" providerId="ADAL" clId="{C5609D48-3F55-423E-B41D-F4C6A194C98E}" dt="2022-06-29T12:33:28.278" v="21479" actId="1440"/>
        <pc:sldMkLst>
          <pc:docMk/>
          <pc:sldMk cId="606529601" sldId="670"/>
        </pc:sldMkLst>
        <pc:spChg chg="mod ord">
          <ac:chgData name="Morrison Cabonilas" userId="7fe86791-0a19-4f98-b6fc-667c2a7dbd6b" providerId="ADAL" clId="{C5609D48-3F55-423E-B41D-F4C6A194C98E}" dt="2022-06-29T12:17:32.618" v="20851" actId="700"/>
          <ac:spMkLst>
            <pc:docMk/>
            <pc:sldMk cId="606529601" sldId="670"/>
            <ac:spMk id="2" creationId="{D4136D49-74C9-AED3-F81B-67C5F515935D}"/>
          </ac:spMkLst>
        </pc:spChg>
        <pc:spChg chg="add mod ord">
          <ac:chgData name="Morrison Cabonilas" userId="7fe86791-0a19-4f98-b6fc-667c2a7dbd6b" providerId="ADAL" clId="{C5609D48-3F55-423E-B41D-F4C6A194C98E}" dt="2022-06-29T12:18:17.987" v="21007" actId="20577"/>
          <ac:spMkLst>
            <pc:docMk/>
            <pc:sldMk cId="606529601" sldId="670"/>
            <ac:spMk id="3" creationId="{1B48BF28-86BD-A9BB-9B8B-695AD3C60D76}"/>
          </ac:spMkLst>
        </pc:spChg>
        <pc:picChg chg="add mod modCrop">
          <ac:chgData name="Morrison Cabonilas" userId="7fe86791-0a19-4f98-b6fc-667c2a7dbd6b" providerId="ADAL" clId="{C5609D48-3F55-423E-B41D-F4C6A194C98E}" dt="2022-06-29T12:33:28.278" v="21479" actId="1440"/>
          <ac:picMkLst>
            <pc:docMk/>
            <pc:sldMk cId="606529601" sldId="670"/>
            <ac:picMk id="5" creationId="{B20C0A3B-381B-CCE5-62A6-385466692931}"/>
          </ac:picMkLst>
        </pc:picChg>
      </pc:sldChg>
      <pc:sldChg chg="modSp new del mod ord">
        <pc:chgData name="Morrison Cabonilas" userId="7fe86791-0a19-4f98-b6fc-667c2a7dbd6b" providerId="ADAL" clId="{C5609D48-3F55-423E-B41D-F4C6A194C98E}" dt="2022-06-29T12:50:00.146" v="23116" actId="47"/>
        <pc:sldMkLst>
          <pc:docMk/>
          <pc:sldMk cId="2474100683" sldId="671"/>
        </pc:sldMkLst>
        <pc:spChg chg="mod">
          <ac:chgData name="Morrison Cabonilas" userId="7fe86791-0a19-4f98-b6fc-667c2a7dbd6b" providerId="ADAL" clId="{C5609D48-3F55-423E-B41D-F4C6A194C98E}" dt="2022-06-29T12:38:05.204" v="21575" actId="20577"/>
          <ac:spMkLst>
            <pc:docMk/>
            <pc:sldMk cId="2474100683" sldId="671"/>
            <ac:spMk id="2" creationId="{2D8CE926-3803-6CAA-7C2A-46380296D98B}"/>
          </ac:spMkLst>
        </pc:spChg>
        <pc:spChg chg="mod">
          <ac:chgData name="Morrison Cabonilas" userId="7fe86791-0a19-4f98-b6fc-667c2a7dbd6b" providerId="ADAL" clId="{C5609D48-3F55-423E-B41D-F4C6A194C98E}" dt="2022-06-29T12:43:08.009" v="22229" actId="2711"/>
          <ac:spMkLst>
            <pc:docMk/>
            <pc:sldMk cId="2474100683" sldId="671"/>
            <ac:spMk id="3" creationId="{B398EAB5-FD9B-1972-2516-83A8C33BBDF6}"/>
          </ac:spMkLst>
        </pc:spChg>
      </pc:sldChg>
      <pc:sldChg chg="addSp delSp modSp new mod">
        <pc:chgData name="Morrison Cabonilas" userId="7fe86791-0a19-4f98-b6fc-667c2a7dbd6b" providerId="ADAL" clId="{C5609D48-3F55-423E-B41D-F4C6A194C98E}" dt="2022-06-29T14:26:46.829" v="29301" actId="14734"/>
        <pc:sldMkLst>
          <pc:docMk/>
          <pc:sldMk cId="3212105395" sldId="672"/>
        </pc:sldMkLst>
        <pc:spChg chg="mod">
          <ac:chgData name="Morrison Cabonilas" userId="7fe86791-0a19-4f98-b6fc-667c2a7dbd6b" providerId="ADAL" clId="{C5609D48-3F55-423E-B41D-F4C6A194C98E}" dt="2022-06-29T12:43:25.537" v="22251" actId="20577"/>
          <ac:spMkLst>
            <pc:docMk/>
            <pc:sldMk cId="3212105395" sldId="672"/>
            <ac:spMk id="2" creationId="{BBDEBF1E-F51F-ECBE-956A-70FB797C57D6}"/>
          </ac:spMkLst>
        </pc:spChg>
        <pc:spChg chg="del">
          <ac:chgData name="Morrison Cabonilas" userId="7fe86791-0a19-4f98-b6fc-667c2a7dbd6b" providerId="ADAL" clId="{C5609D48-3F55-423E-B41D-F4C6A194C98E}" dt="2022-06-29T12:43:28.628" v="22252" actId="478"/>
          <ac:spMkLst>
            <pc:docMk/>
            <pc:sldMk cId="3212105395" sldId="672"/>
            <ac:spMk id="3" creationId="{13C532F6-BAB0-6DE6-ADED-239AAB1F0476}"/>
          </ac:spMkLst>
        </pc:spChg>
        <pc:graphicFrameChg chg="add del mod modGraphic">
          <ac:chgData name="Morrison Cabonilas" userId="7fe86791-0a19-4f98-b6fc-667c2a7dbd6b" providerId="ADAL" clId="{C5609D48-3F55-423E-B41D-F4C6A194C98E}" dt="2022-06-29T14:26:46.829" v="29301" actId="14734"/>
          <ac:graphicFrameMkLst>
            <pc:docMk/>
            <pc:sldMk cId="3212105395" sldId="672"/>
            <ac:graphicFrameMk id="4" creationId="{1F0006F8-F798-9FA1-B5B4-CFD9D5F139F3}"/>
          </ac:graphicFrameMkLst>
        </pc:graphicFrameChg>
      </pc:sldChg>
    </pc:docChg>
  </pc:docChgLst>
</pc:chgInfo>
</file>

<file path=ppt/comments/modernComment_241_273AE7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C54A68-B2C8-419B-98D8-6CD0EA2DC44F}" authorId="{595BBD43-7BF3-5D24-373A-586210F2D09B}" created="2022-06-29T13:11:45.224">
    <pc:sldMkLst xmlns:pc="http://schemas.microsoft.com/office/powerpoint/2013/main/command">
      <pc:docMk/>
      <pc:sldMk cId="658171723" sldId="577"/>
    </pc:sldMkLst>
    <p188:txBody>
      <a:bodyPr/>
      <a:lstStyle/>
      <a:p>
        <a:r>
          <a:rPr lang="en-US"/>
          <a:t>Stay 15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8DE55-53D0-4A11-9A89-E68AE4E0DF0C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F1006-5EEB-48EC-A1E2-4F3F7BEC5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chromium.org/chromium/chromium/src/+/main:ui/base/page_transition_types.h;bpv=1;bpt=1;l=140?q=page_transition_types.h&amp;gsn=PAGE_TRANSITION_CHAIN_START&amp;gs=kythe%3A%2F%2Fchromium.googlesource.com%2Fchromium%2Fsrc%3Flang%3Dc%252B%252B%3Fpath%3Dui%2Fbase%2Fpage_transition_types.h%23eTwYPwVws4jqdztJUCaEQ4DOQZYsgvLa5YBATIIVogo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https://docs.nxlog.co/userguide/integrate/browser-history.html#:~:text=Microsoft%20Edge%20browsers.-,Google%20Chrome%20history%20location%20and%20details,%5CChrome%5CUser%20Data%5CDefault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https://www.foxtonforensics.com/browser-history-examiner/chrome-history-location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https://source.chromium.org/chromium/chromium/src/+/main:components/download/public/common/download_danger_type.h</a:t>
            </a:r>
          </a:p>
          <a:p>
            <a:r>
              <a:rPr lang="en-US"/>
              <a:t>https://source.chromium.org/chromium/chromium/src/+/main:components/download/public/common/download_interrupt_reason_values.h</a:t>
            </a:r>
          </a:p>
          <a:p>
            <a:r>
              <a:rPr lang="en-US"/>
              <a:t>https://source.chromium.org/chromium/chromium/src/+/main:components/download/public/common/download_item.h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3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https://source.chromium.org/chromium/chromium/src/+/main:components/download/public/common/download_danger_type.h</a:t>
            </a:r>
          </a:p>
          <a:p>
            <a:r>
              <a:rPr lang="en-US"/>
              <a:t>https://source.chromium.org/chromium/chromium/src/+/main:components/download/public/common/download_interrupt_reason_values.h</a:t>
            </a:r>
          </a:p>
          <a:p>
            <a:r>
              <a:rPr lang="en-US"/>
              <a:t>https://source.chromium.org/chromium/chromium/src/+/main:components/download/public/common/download_item.h</a:t>
            </a:r>
          </a:p>
          <a:p>
            <a:r>
              <a:rPr lang="en-US"/>
              <a:t>https://source.chromium.org/chromium/chromium/src/+/main:components/history/core/browser/download_row.h?q=site_url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id, "</a:t>
            </a:r>
            <a:r>
              <a:rPr lang="en-US" err="1"/>
              <a:t>url_ref_ID</a:t>
            </a:r>
            <a:r>
              <a:rPr lang="en-US"/>
              <a:t>: " || </a:t>
            </a:r>
            <a:r>
              <a:rPr lang="en-US" err="1"/>
              <a:t>url</a:t>
            </a:r>
            <a:r>
              <a:rPr lang="en-US"/>
              <a:t>, datetime(</a:t>
            </a:r>
            <a:r>
              <a:rPr lang="en-US" err="1"/>
              <a:t>visit_time</a:t>
            </a:r>
            <a:r>
              <a:rPr lang="en-US"/>
              <a:t>/1000000+strftime('%s','1601-01-01'), '</a:t>
            </a:r>
            <a:r>
              <a:rPr lang="en-US" err="1"/>
              <a:t>unixepoch</a:t>
            </a:r>
            <a:r>
              <a:rPr lang="en-US"/>
              <a:t>', '</a:t>
            </a:r>
            <a:r>
              <a:rPr lang="en-US" err="1"/>
              <a:t>localtime</a:t>
            </a:r>
            <a:r>
              <a:rPr lang="en-US"/>
              <a:t>'), "</a:t>
            </a:r>
            <a:r>
              <a:rPr lang="en-US" err="1"/>
              <a:t>From_visit</a:t>
            </a:r>
            <a:r>
              <a:rPr lang="en-US"/>
              <a:t>: " || </a:t>
            </a:r>
            <a:r>
              <a:rPr lang="en-US" err="1"/>
              <a:t>from_visit</a:t>
            </a:r>
            <a:r>
              <a:rPr lang="en-US"/>
              <a:t>, 'Tran:' || transition , "Duration: " || (</a:t>
            </a:r>
            <a:r>
              <a:rPr lang="en-US" err="1"/>
              <a:t>visit_duration</a:t>
            </a:r>
            <a:r>
              <a:rPr lang="en-US"/>
              <a:t>/1000) from visits order by </a:t>
            </a:r>
            <a:r>
              <a:rPr lang="en-US" err="1"/>
              <a:t>visit_time</a:t>
            </a:r>
            <a:r>
              <a:rPr lang="en-US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9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id=1;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85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id=2 or id=3 or id=4;</a:t>
            </a:r>
          </a:p>
          <a:p>
            <a:r>
              <a:rPr lang="en-US" err="1"/>
              <a:t>printf</a:t>
            </a:r>
            <a:r>
              <a:rPr lang="en-US"/>
              <a:t> "%x" -2147483648</a:t>
            </a:r>
          </a:p>
          <a:p>
            <a:r>
              <a:rPr lang="en-US"/>
              <a:t>echo "$((0x80000000 &amp; 0xff))“</a:t>
            </a:r>
          </a:p>
          <a:p>
            <a:r>
              <a:rPr lang="en-US"/>
              <a:t>https://source.chromium.org/chromium/chromium/src/+/main:ui/base/page_transition_types.h?q=page_transition_types.h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3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 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id=5 or id=6;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2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printf</a:t>
            </a:r>
            <a:r>
              <a:rPr lang="en-GB"/>
              <a:t> "%x" 805306375 </a:t>
            </a:r>
          </a:p>
          <a:p>
            <a:r>
              <a:rPr lang="en-GB"/>
              <a:t>30000007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echo "$((0x</a:t>
            </a:r>
            <a:r>
              <a:rPr lang="en-GB"/>
              <a:t>30000007</a:t>
            </a:r>
            <a:r>
              <a:rPr lang="en-US"/>
              <a:t> &amp; 0xff))“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7</a:t>
            </a:r>
          </a:p>
          <a:p>
            <a:endParaRPr lang="en-GB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id=5;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printf</a:t>
            </a:r>
            <a:r>
              <a:rPr lang="en-GB"/>
              <a:t> "%x" 268435456</a:t>
            </a:r>
          </a:p>
          <a:p>
            <a:r>
              <a:rPr lang="en-GB"/>
              <a:t>10000000</a:t>
            </a:r>
          </a:p>
          <a:p>
            <a:pPr algn="l"/>
            <a:r>
              <a:rPr lang="en-GB" b="0" i="0">
                <a:solidFill>
                  <a:srgbClr val="880000"/>
                </a:solidFill>
                <a:effectLst/>
                <a:latin typeface="Courier New" panose="02070309020205020404" pitchFamily="49" charset="0"/>
              </a:rPr>
              <a:t>// The beginning of a navigation chain.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GB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3"/>
              </a:rPr>
              <a:t>PAGE_TRANSITION_CHAIN_START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b="0" i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0x10000000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algn="l"/>
            <a:endParaRPr lang="en-GB" b="0" i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“$((0x10000000 &amp; 0xff))”</a:t>
            </a:r>
          </a:p>
          <a:p>
            <a:pPr algn="l"/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GB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id=2 or id=4;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1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wget https://raw.githubusercontent.com/frankwxu/digital-forensics-lab/main/Digital_Currency/LabFiles/History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73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printf</a:t>
            </a:r>
            <a:r>
              <a:rPr lang="en-GB"/>
              <a:t> "%x" 268435456</a:t>
            </a:r>
          </a:p>
          <a:p>
            <a:r>
              <a:rPr lang="en-GB"/>
              <a:t>10000000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“$((0x10000000 &amp; 0xff))”</a:t>
            </a:r>
          </a:p>
          <a:p>
            <a:r>
              <a:rPr lang="en-GB"/>
              <a:t>0</a:t>
            </a:r>
          </a:p>
          <a:p>
            <a:endParaRPr lang="en-GB"/>
          </a:p>
          <a:p>
            <a:endParaRPr lang="en-GB"/>
          </a:p>
          <a:p>
            <a:r>
              <a:rPr lang="en-GB" err="1"/>
              <a:t>printf</a:t>
            </a:r>
            <a:r>
              <a:rPr lang="en-GB"/>
              <a:t> "%x" -2147483648</a:t>
            </a:r>
          </a:p>
          <a:p>
            <a:r>
              <a:rPr lang="en-GB"/>
              <a:t>ffffffff80000000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“$((0x80000000 &amp; 0xff))”</a:t>
            </a:r>
          </a:p>
          <a:p>
            <a:r>
              <a:rPr lang="en-GB"/>
              <a:t>0</a:t>
            </a:r>
          </a:p>
          <a:p>
            <a:endParaRPr lang="en-GB"/>
          </a:p>
          <a:p>
            <a:r>
              <a:rPr lang="en-GB"/>
              <a:t>printf “%x” -1610612736</a:t>
            </a:r>
          </a:p>
          <a:p>
            <a:r>
              <a:rPr lang="en-GB"/>
              <a:t>ffffffffa0000000</a:t>
            </a:r>
          </a:p>
          <a:p>
            <a:r>
              <a:rPr lang="en-GB"/>
              <a:t>0</a:t>
            </a:r>
          </a:p>
          <a:p>
            <a:endParaRPr lang="en-GB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</a:t>
            </a:r>
            <a:r>
              <a:rPr lang="en-GB" err="1"/>
              <a:t>urls</a:t>
            </a:r>
            <a:r>
              <a:rPr lang="en-GB"/>
              <a:t> where id between 7 and 9;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14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id=10;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3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4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id=11;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68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id=12;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6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id=13;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55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id=14;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50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805306375</a:t>
            </a:r>
          </a:p>
          <a:p>
            <a:r>
              <a:rPr lang="en-US"/>
              <a:t>30000007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“$((0x30000007 &amp; 0xff))”</a:t>
            </a:r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id=8;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6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805306368</a:t>
            </a:r>
          </a:p>
          <a:p>
            <a:r>
              <a:rPr lang="en-US"/>
              <a:t>30000000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id=15;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805306368</a:t>
            </a:r>
          </a:p>
          <a:p>
            <a:r>
              <a:rPr lang="en-US"/>
              <a:t>30000000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838860805 </a:t>
            </a:r>
          </a:p>
          <a:p>
            <a:r>
              <a:rPr lang="en-US"/>
              <a:t>32000005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“$((0x32000005 &amp; 0xff))”</a:t>
            </a:r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805306368</a:t>
            </a:r>
          </a:p>
          <a:p>
            <a:r>
              <a:rPr lang="en-US"/>
              <a:t>30000000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16 and 17;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3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1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268435456</a:t>
            </a:r>
          </a:p>
          <a:p>
            <a:r>
              <a:rPr lang="en-US"/>
              <a:t>10000000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“$((0x10000000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-2147483648 </a:t>
            </a:r>
          </a:p>
          <a:p>
            <a:r>
              <a:rPr lang="en-US"/>
              <a:t>ffffffff80000000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“$((0x80000000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18 and 20;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6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"%x" -2147483648 </a:t>
            </a:r>
          </a:p>
          <a:p>
            <a:r>
              <a:rPr lang="en-US"/>
              <a:t>ffffffff80000000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“$((0x80000000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27 and 29;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32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-1610612736</a:t>
            </a:r>
          </a:p>
          <a:p>
            <a:r>
              <a:rPr lang="en-US"/>
              <a:t>ffffffffa0000000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“$((0xa0000000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268435456 </a:t>
            </a:r>
          </a:p>
          <a:p>
            <a:r>
              <a:rPr lang="en-US"/>
              <a:t>10000000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“$((0x10000000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-2147483648 </a:t>
            </a:r>
          </a:p>
          <a:p>
            <a:r>
              <a:rPr lang="en-US"/>
              <a:t>ffffffff80000000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“$((0x80000000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24 and 26;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5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printf</a:t>
            </a:r>
            <a:r>
              <a:rPr lang="en-US"/>
              <a:t> "%x" -1610612736</a:t>
            </a:r>
          </a:p>
          <a:p>
            <a:r>
              <a:rPr lang="en-US"/>
              <a:t>ffffffffa0000000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“$((0xa0000000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r>
              <a:rPr lang="en-US" err="1"/>
              <a:t>printf</a:t>
            </a:r>
            <a:r>
              <a:rPr lang="en-US"/>
              <a:t> "%x" 805306368 </a:t>
            </a:r>
          </a:p>
          <a:p>
            <a:r>
              <a:rPr lang="en-US"/>
              <a:t>30000000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“$((0x30000000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27 and 29;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2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268435456 </a:t>
            </a:r>
          </a:p>
          <a:p>
            <a:r>
              <a:rPr lang="en-US"/>
              <a:t>10000000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“$((0x10000000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-2147483648</a:t>
            </a:r>
          </a:p>
          <a:p>
            <a:r>
              <a:rPr lang="en-US"/>
              <a:t>ffffffff80000000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/>
              <a:t>80000000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24 and 26;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02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-2147483648</a:t>
            </a:r>
          </a:p>
          <a:p>
            <a:r>
              <a:rPr lang="en-US"/>
              <a:t>ffffffff80000000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/>
              <a:t>80000000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19 and 20;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0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1610612736</a:t>
            </a:r>
          </a:p>
          <a:p>
            <a:r>
              <a:rPr lang="en-US"/>
              <a:t>6000000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268435456</a:t>
            </a:r>
          </a:p>
          <a:p>
            <a:r>
              <a:rPr lang="en-US"/>
              <a:t>1000000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“$((1x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33 and 34;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6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1073741824</a:t>
            </a:r>
          </a:p>
          <a:p>
            <a:r>
              <a:rPr lang="en-US"/>
              <a:t>6000000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35 and 36;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1610612736</a:t>
            </a:r>
          </a:p>
          <a:p>
            <a:r>
              <a:rPr lang="en-US"/>
              <a:t>6000000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805306368</a:t>
            </a:r>
          </a:p>
          <a:p>
            <a:r>
              <a:rPr lang="en-US"/>
              <a:t>3000000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268435456</a:t>
            </a:r>
          </a:p>
          <a:p>
            <a:r>
              <a:rPr lang="en-US"/>
              <a:t>1000000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33 and 34;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"url_id: " || id, url, title from urls where id=37;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1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268435456</a:t>
            </a:r>
          </a:p>
          <a:p>
            <a:r>
              <a:rPr lang="en-US"/>
              <a:t>1000000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-1610612736</a:t>
            </a:r>
          </a:p>
          <a:p>
            <a:r>
              <a:rPr lang="en-US"/>
              <a:t>ffffffffa000000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“$((0xa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</a:t>
            </a:r>
            <a:r>
              <a:rPr lang="en-US"/>
              <a:t>38 and 39;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9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https://docs.nxlog.co/userguide/integrate/browser-history.html#:~:text=Microsoft%20Edge%20browsers.-,Google%20Chrome%20history%20location%20and%20details,%5CChrome%5CUser%20Data%5CDefault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838860805</a:t>
            </a:r>
          </a:p>
          <a:p>
            <a:r>
              <a:rPr lang="en-US"/>
              <a:t>32000005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/>
              <a:t>32000005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/>
              <a:t>30000000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id=40</a:t>
            </a:r>
            <a:r>
              <a:rPr lang="en-US"/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15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/>
              <a:t>30000000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id=41;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14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268435456</a:t>
            </a:r>
          </a:p>
          <a:p>
            <a:r>
              <a:rPr lang="en-US"/>
              <a:t>10000000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-1610612736</a:t>
            </a:r>
          </a:p>
          <a:p>
            <a:r>
              <a:rPr lang="en-US"/>
              <a:t>fffffffa000000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 between 42 and 43;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767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/>
              <a:t>0000000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id=44;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66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838860805</a:t>
            </a:r>
          </a:p>
          <a:p>
            <a:r>
              <a:rPr lang="en-US"/>
              <a:t>32000005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/>
              <a:t>000005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id=45;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59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id=46;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3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id=47-49;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7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805306368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r>
              <a:rPr lang="en-US"/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id=47-49;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20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268435456</a:t>
            </a:r>
          </a:p>
          <a:p>
            <a:r>
              <a:rPr lang="en-US"/>
              <a:t>10000000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r>
              <a:rPr lang="en-US"/>
              <a:t>printf "%x“ 1073741824</a:t>
            </a:r>
          </a:p>
          <a:p>
            <a:r>
              <a:rPr lang="en-US"/>
              <a:t>40000000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printf "%x“ -2147483648</a:t>
            </a:r>
          </a:p>
          <a:p>
            <a:r>
              <a:rPr lang="en-US"/>
              <a:t>ffffffff80000000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r>
              <a:rPr lang="en-US"/>
              <a:t>printf "%x“ -1610612736</a:t>
            </a:r>
          </a:p>
          <a:p>
            <a:r>
              <a:rPr lang="en-US"/>
              <a:t>ffffffffa0000000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id=51-54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1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268435456</a:t>
            </a:r>
          </a:p>
          <a:p>
            <a:r>
              <a:rPr lang="en-US"/>
              <a:t>30000000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id=55;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select  id, title, datetime(</a:t>
            </a:r>
            <a:r>
              <a:rPr lang="en-GB" err="1"/>
              <a:t>last_visit_time</a:t>
            </a:r>
            <a:r>
              <a:rPr lang="en-GB"/>
              <a:t>/1000000+strftime('%s','1601-01-01'), '</a:t>
            </a:r>
            <a:r>
              <a:rPr lang="en-GB" err="1"/>
              <a:t>unixepoch</a:t>
            </a:r>
            <a:r>
              <a:rPr lang="en-GB"/>
              <a:t>', '</a:t>
            </a:r>
            <a:r>
              <a:rPr lang="en-GB" err="1"/>
              <a:t>localtime</a:t>
            </a:r>
            <a:r>
              <a:rPr lang="en-GB"/>
              <a:t>') from </a:t>
            </a:r>
            <a:r>
              <a:rPr lang="en-GB" err="1"/>
              <a:t>urls</a:t>
            </a:r>
            <a:r>
              <a:rPr lang="en-GB"/>
              <a:t>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03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1073741824</a:t>
            </a:r>
          </a:p>
          <a:p>
            <a:r>
              <a:rPr lang="en-US"/>
              <a:t>40000000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id=55;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14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printf "%x“ 1610612736</a:t>
            </a:r>
          </a:p>
          <a:p>
            <a:r>
              <a:rPr lang="en-US"/>
              <a:t>60000000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echo “$((0x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US"/>
              <a:t>000000</a:t>
            </a: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&amp; 0xff))”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select  "</a:t>
            </a:r>
            <a:r>
              <a:rPr lang="en-GB" err="1"/>
              <a:t>url_id</a:t>
            </a:r>
            <a:r>
              <a:rPr lang="en-GB"/>
              <a:t>: " || id, </a:t>
            </a:r>
            <a:r>
              <a:rPr lang="en-GB" err="1"/>
              <a:t>url</a:t>
            </a:r>
            <a:r>
              <a:rPr lang="en-GB"/>
              <a:t>, title from urls where id=37;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7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4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https://kb.digital-detective.net/display/BF/Page+Transitions</a:t>
            </a:r>
          </a:p>
          <a:p>
            <a:r>
              <a:rPr lang="en-US"/>
              <a:t>https://dfir.blog/chrome-transition-values/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https://source.chromium.org/chromium/chromium/src/+/main:ui/base/page_transition_types.h?q=page_transition_types.h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5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echo "$((0x30000005 &amp; 0xff))“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printf</a:t>
            </a:r>
            <a:r>
              <a:rPr lang="en-US"/>
              <a:t> "%x" 805306373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learning how to calculate: https://dfir.blog/chrome-transition-values/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For documentation: https://source.chromium.org/chromium/chromium/src/+/main:ui/base/page_transition_types.h?q=page_transition_types.h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9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</a:t>
            </a:r>
            <a:r>
              <a:rPr lang="en-US" err="1"/>
              <a:t>url</a:t>
            </a:r>
            <a:r>
              <a:rPr lang="en-US"/>
              <a:t>, datetime(</a:t>
            </a:r>
            <a:r>
              <a:rPr lang="en-US" err="1"/>
              <a:t>visit_time</a:t>
            </a:r>
            <a:r>
              <a:rPr lang="en-US"/>
              <a:t>/1000000+strftime('%s','1601-01-01'), '</a:t>
            </a:r>
            <a:r>
              <a:rPr lang="en-US" err="1"/>
              <a:t>unixepoch</a:t>
            </a:r>
            <a:r>
              <a:rPr lang="en-US"/>
              <a:t>', '</a:t>
            </a:r>
            <a:r>
              <a:rPr lang="en-US" err="1"/>
              <a:t>localtime</a:t>
            </a:r>
            <a:r>
              <a:rPr lang="en-US"/>
              <a:t>'), </a:t>
            </a:r>
            <a:r>
              <a:rPr lang="en-US" err="1"/>
              <a:t>from_visit</a:t>
            </a:r>
            <a:r>
              <a:rPr lang="en-US"/>
              <a:t>, transition, </a:t>
            </a:r>
            <a:r>
              <a:rPr lang="en-US" err="1"/>
              <a:t>visit_duration</a:t>
            </a:r>
            <a:r>
              <a:rPr lang="en-US"/>
              <a:t>/1000 from visits order by </a:t>
            </a:r>
            <a:r>
              <a:rPr lang="en-US" err="1"/>
              <a:t>visit_time</a:t>
            </a:r>
            <a:r>
              <a:rPr lang="en-US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F1006-5EEB-48EC-A1E2-4F3F7BEC54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0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aigslist.org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.craigslist.org/c/bal" TargetMode="External"/><Relationship Id="rId2" Type="http://schemas.openxmlformats.org/officeDocument/2006/relationships/hyperlink" Target="https://www.craigslist.org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www.epochconverter.com/webkit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hyperlink" Target="https://www.craigslist.org/" TargetMode="Externa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41_273AE74B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hyperlink" Target="http://www.google.com/url?q=%3cimgurlink%3e&amp;source=gmail" TargetMode="Externa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F3C3F-F368-496B-8E16-30DE47566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Reconstructing drug trafficking  evidence from web history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FA33F23-2E3F-DC5E-03B3-956F1ED41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cryptocurrency, Chrome History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25434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2D6173-316F-C387-3706-6F6F02362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345" b="43434"/>
          <a:stretch/>
        </p:blipFill>
        <p:spPr>
          <a:xfrm>
            <a:off x="965287" y="809251"/>
            <a:ext cx="3624041" cy="509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EFBD64-E100-42AB-26AB-E29EAC8719F8}"/>
              </a:ext>
            </a:extLst>
          </p:cNvPr>
          <p:cNvSpPr txBox="1"/>
          <p:nvPr/>
        </p:nvSpPr>
        <p:spPr>
          <a:xfrm>
            <a:off x="5077713" y="1021398"/>
            <a:ext cx="203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File type, save location, and other download details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24EBC1-A011-F13C-E1C3-761A4046AD31}"/>
              </a:ext>
            </a:extLst>
          </p:cNvPr>
          <p:cNvSpPr txBox="1"/>
          <p:nvPr/>
        </p:nvSpPr>
        <p:spPr>
          <a:xfrm>
            <a:off x="5177483" y="2939020"/>
            <a:ext cx="1728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Stores visited URLs, including page titles, and when was the last time the URL was visited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579511-EC05-45F2-B8B8-AF3C0F967B9A}"/>
              </a:ext>
            </a:extLst>
          </p:cNvPr>
          <p:cNvSpPr txBox="1"/>
          <p:nvPr/>
        </p:nvSpPr>
        <p:spPr>
          <a:xfrm>
            <a:off x="5141804" y="5316081"/>
            <a:ext cx="3047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Stores  each visit to a URL, including when the URL is visited and how long a user stay on the page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CCC0B6-45DC-88AF-50B2-07AB387CE18E}"/>
              </a:ext>
            </a:extLst>
          </p:cNvPr>
          <p:cNvSpPr/>
          <p:nvPr/>
        </p:nvSpPr>
        <p:spPr>
          <a:xfrm>
            <a:off x="1579611" y="5359584"/>
            <a:ext cx="304801" cy="18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D323A-A53D-E004-1B06-3BDF921EA802}"/>
              </a:ext>
            </a:extLst>
          </p:cNvPr>
          <p:cNvSpPr/>
          <p:nvPr/>
        </p:nvSpPr>
        <p:spPr>
          <a:xfrm>
            <a:off x="1579611" y="5689372"/>
            <a:ext cx="357189" cy="18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45EE6-E2BF-213F-4D50-24087169678C}"/>
              </a:ext>
            </a:extLst>
          </p:cNvPr>
          <p:cNvSpPr/>
          <p:nvPr/>
        </p:nvSpPr>
        <p:spPr>
          <a:xfrm>
            <a:off x="1631274" y="3720701"/>
            <a:ext cx="571501" cy="18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37B9B5-2678-5232-BE43-21FCF8ED40EE}"/>
              </a:ext>
            </a:extLst>
          </p:cNvPr>
          <p:cNvCxnSpPr>
            <a:cxnSpLocks/>
            <a:stCxn id="28" idx="1"/>
            <a:endCxn id="36" idx="3"/>
          </p:cNvCxnSpPr>
          <p:nvPr/>
        </p:nvCxnSpPr>
        <p:spPr>
          <a:xfrm flipH="1">
            <a:off x="2202775" y="1436897"/>
            <a:ext cx="2874938" cy="2377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A0D0C-3C73-B0A4-96C6-D7A79CEC1114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1884412" y="3723850"/>
            <a:ext cx="3293071" cy="1728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3CCD03-41D9-78C8-2544-5C67F85819BA}"/>
              </a:ext>
            </a:extLst>
          </p:cNvPr>
          <p:cNvCxnSpPr>
            <a:cxnSpLocks/>
            <a:stCxn id="30" idx="1"/>
            <a:endCxn id="35" idx="3"/>
          </p:cNvCxnSpPr>
          <p:nvPr/>
        </p:nvCxnSpPr>
        <p:spPr>
          <a:xfrm flipH="1" flipV="1">
            <a:off x="1936800" y="5782628"/>
            <a:ext cx="3205004" cy="72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A07AE2-9C9B-68F7-FCA8-57E6817A2BD5}"/>
              </a:ext>
            </a:extLst>
          </p:cNvPr>
          <p:cNvSpPr txBox="1"/>
          <p:nvPr/>
        </p:nvSpPr>
        <p:spPr>
          <a:xfrm>
            <a:off x="8487541" y="2520372"/>
            <a:ext cx="25400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>
                <a:solidFill>
                  <a:srgbClr val="FF0000"/>
                </a:solidFill>
                <a:effectLst/>
                <a:latin typeface="Poppins" panose="00000500000000000000" pitchFamily="2" charset="0"/>
              </a:rPr>
              <a:t>together</a:t>
            </a:r>
            <a:r>
              <a:rPr lang="en-GB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to retrieve the </a:t>
            </a:r>
            <a:r>
              <a:rPr lang="en-GB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URL</a:t>
            </a:r>
            <a:r>
              <a:rPr lang="en-GB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page </a:t>
            </a:r>
            <a:r>
              <a:rPr lang="en-GB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title</a:t>
            </a:r>
            <a:r>
              <a:rPr lang="en-GB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, and </a:t>
            </a:r>
            <a:r>
              <a:rPr lang="en-GB" b="1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time</a:t>
            </a:r>
            <a:r>
              <a:rPr lang="en-GB" i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it was accessed.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B96E87-65C3-91CE-E2E0-79F89C76E29E}"/>
              </a:ext>
            </a:extLst>
          </p:cNvPr>
          <p:cNvCxnSpPr>
            <a:stCxn id="28" idx="3"/>
          </p:cNvCxnSpPr>
          <p:nvPr/>
        </p:nvCxnSpPr>
        <p:spPr>
          <a:xfrm>
            <a:off x="7114287" y="1436897"/>
            <a:ext cx="1373254" cy="150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07C829-2476-308F-E57B-15FE91D771B4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906068" y="3037668"/>
            <a:ext cx="1502326" cy="68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D04270-F948-AC35-D1E7-241AD62F9D33}"/>
              </a:ext>
            </a:extLst>
          </p:cNvPr>
          <p:cNvCxnSpPr/>
          <p:nvPr/>
        </p:nvCxnSpPr>
        <p:spPr>
          <a:xfrm flipV="1">
            <a:off x="6970160" y="3254088"/>
            <a:ext cx="1438234" cy="219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133CE6-86BE-D4EF-EF01-262774FD00EB}"/>
              </a:ext>
            </a:extLst>
          </p:cNvPr>
          <p:cNvSpPr txBox="1"/>
          <p:nvPr/>
        </p:nvSpPr>
        <p:spPr>
          <a:xfrm>
            <a:off x="919317" y="439919"/>
            <a:ext cx="272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 seen in DB Browser</a:t>
            </a:r>
          </a:p>
        </p:txBody>
      </p:sp>
    </p:spTree>
    <p:extLst>
      <p:ext uri="{BB962C8B-B14F-4D97-AF65-F5344CB8AC3E}">
        <p14:creationId xmlns:p14="http://schemas.microsoft.com/office/powerpoint/2010/main" val="714138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F635E3-ACC7-4156-CDB1-E8186EDD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2" y="2810408"/>
            <a:ext cx="11181338" cy="43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" t="86005" b="12012"/>
          <a:stretch/>
        </p:blipFill>
        <p:spPr>
          <a:xfrm>
            <a:off x="929110" y="1947429"/>
            <a:ext cx="11188776" cy="254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29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id=66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1"/>
            <a:ext cx="385203" cy="260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1"/>
            <a:ext cx="428631" cy="2604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73569" y="1060679"/>
            <a:ext cx="1117843" cy="877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62875" y="1938226"/>
            <a:ext cx="2021387" cy="2518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36765"/>
              </p:ext>
            </p:extLst>
          </p:nvPr>
        </p:nvGraphicFramePr>
        <p:xfrm>
          <a:off x="929110" y="3879756"/>
          <a:ext cx="10515600" cy="9077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11:00:21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/u/funding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Funding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301844"/>
            <a:ext cx="5920710" cy="64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3"/>
            <a:ext cx="2584712" cy="251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19962" y="1930891"/>
            <a:ext cx="2397925" cy="2541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237489" y="2195971"/>
            <a:ext cx="817195" cy="896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91412" y="876013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851282" y="2953910"/>
            <a:ext cx="386207" cy="27619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D90252-285A-DC74-AD52-A46E86C209F2}"/>
              </a:ext>
            </a:extLst>
          </p:cNvPr>
          <p:cNvSpPr txBox="1"/>
          <p:nvPr/>
        </p:nvSpPr>
        <p:spPr>
          <a:xfrm>
            <a:off x="916612" y="227028"/>
            <a:ext cx="694074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the transition from the trading page to the funding page</a:t>
            </a:r>
          </a:p>
        </p:txBody>
      </p:sp>
    </p:spTree>
    <p:extLst>
      <p:ext uri="{BB962C8B-B14F-4D97-AF65-F5344CB8AC3E}">
        <p14:creationId xmlns:p14="http://schemas.microsoft.com/office/powerpoint/2010/main" val="29758581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990AD-4FA7-DC16-E0F9-C69D6101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" y="1228202"/>
            <a:ext cx="4757600" cy="411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EC9F1-70DD-15B6-44BC-1D760452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14" y="1228202"/>
            <a:ext cx="4702744" cy="4066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0FCE0-654E-B518-5530-DA4B55327A07}"/>
              </a:ext>
            </a:extLst>
          </p:cNvPr>
          <p:cNvSpPr txBox="1"/>
          <p:nvPr/>
        </p:nvSpPr>
        <p:spPr>
          <a:xfrm>
            <a:off x="5412220" y="2614725"/>
            <a:ext cx="96047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15C7A0-0F28-4051-70A0-55366B88D6EB}"/>
              </a:ext>
            </a:extLst>
          </p:cNvPr>
          <p:cNvSpPr/>
          <p:nvPr/>
        </p:nvSpPr>
        <p:spPr>
          <a:xfrm>
            <a:off x="5412220" y="3120763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A1BC-81E1-4D8B-695E-5BDE8E1745D1}"/>
              </a:ext>
            </a:extLst>
          </p:cNvPr>
          <p:cNvSpPr txBox="1"/>
          <p:nvPr/>
        </p:nvSpPr>
        <p:spPr>
          <a:xfrm>
            <a:off x="2041118" y="1329809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5B041-2388-9600-C6C8-DB325B022F80}"/>
              </a:ext>
            </a:extLst>
          </p:cNvPr>
          <p:cNvSpPr txBox="1"/>
          <p:nvPr/>
        </p:nvSpPr>
        <p:spPr>
          <a:xfrm>
            <a:off x="352901" y="474678"/>
            <a:ext cx="29966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clicked “Funding”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D72B8-A792-A45C-0EFB-8F952E8E7678}"/>
              </a:ext>
            </a:extLst>
          </p:cNvPr>
          <p:cNvSpPr txBox="1"/>
          <p:nvPr/>
        </p:nvSpPr>
        <p:spPr>
          <a:xfrm>
            <a:off x="352901" y="5799153"/>
            <a:ext cx="88755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www.kraken.com/u/funding and title indicate suspect transitioned to funding page</a:t>
            </a:r>
          </a:p>
        </p:txBody>
      </p:sp>
    </p:spTree>
    <p:extLst>
      <p:ext uri="{BB962C8B-B14F-4D97-AF65-F5344CB8AC3E}">
        <p14:creationId xmlns:p14="http://schemas.microsoft.com/office/powerpoint/2010/main" val="1678326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93C11D-343F-4F1D-9EBE-1B8DFCBC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0" y="2881408"/>
            <a:ext cx="10656263" cy="1729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" t="88066" b="4081"/>
          <a:stretch/>
        </p:blipFill>
        <p:spPr>
          <a:xfrm>
            <a:off x="929110" y="1679811"/>
            <a:ext cx="11188776" cy="100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30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id=67-70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679812"/>
            <a:ext cx="385203" cy="1040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667922"/>
            <a:ext cx="428631" cy="10406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67775" y="933057"/>
            <a:ext cx="965127" cy="737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62875" y="1670608"/>
            <a:ext cx="2209799" cy="10064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42987"/>
              </p:ext>
            </p:extLst>
          </p:nvPr>
        </p:nvGraphicFramePr>
        <p:xfrm>
          <a:off x="916612" y="4740838"/>
          <a:ext cx="10515600" cy="1889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67-70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11:01:31 AM to 11:01:33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redirect?url=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pointing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https://mempool.space/tx/517b21...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page is refreshed by server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refresh page is redirected to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redirect?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title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Transaction: 517b21..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Then redirected to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(https://mempool.space)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/tx/517b21…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295400"/>
            <a:ext cx="5967861" cy="38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683185"/>
            <a:ext cx="2584712" cy="1006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972675" y="1663273"/>
            <a:ext cx="2145212" cy="10155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28800" y="2708621"/>
            <a:ext cx="1225884" cy="1002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32902" y="332892"/>
            <a:ext cx="2284984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90675" y="3009686"/>
            <a:ext cx="238125" cy="140265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C57BE-3B42-3CFA-E1B6-D8C83D2F0F7F}"/>
              </a:ext>
            </a:extLst>
          </p:cNvPr>
          <p:cNvSpPr txBox="1"/>
          <p:nvPr/>
        </p:nvSpPr>
        <p:spPr>
          <a:xfrm>
            <a:off x="1096490" y="210963"/>
            <a:ext cx="81555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the redirects from www.kraken.com to the TXID on mempool.space</a:t>
            </a:r>
          </a:p>
        </p:txBody>
      </p:sp>
    </p:spTree>
    <p:extLst>
      <p:ext uri="{BB962C8B-B14F-4D97-AF65-F5344CB8AC3E}">
        <p14:creationId xmlns:p14="http://schemas.microsoft.com/office/powerpoint/2010/main" val="3261084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6D49-74C9-AED3-F81B-67C5F515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mempool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BF28-86BD-A9BB-9B8B-695AD3C60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mempool space is similar to Blockchain Explorer, allowing search of BTC transaction, address history, and transaction 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0A3B-381B-CCE5-62A6-3854666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07"/>
          <a:stretch/>
        </p:blipFill>
        <p:spPr>
          <a:xfrm>
            <a:off x="838199" y="2747963"/>
            <a:ext cx="9007211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529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88D9D-77B6-FA08-B4A4-3ACED380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0" y="961502"/>
            <a:ext cx="5102295" cy="441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BDD0C-0A73-EB16-DCC9-8BD15263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61" y="961501"/>
            <a:ext cx="5102295" cy="441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2BA4CDC-23A9-8A52-8CFE-EF03652ECD0F}"/>
              </a:ext>
            </a:extLst>
          </p:cNvPr>
          <p:cNvSpPr/>
          <p:nvPr/>
        </p:nvSpPr>
        <p:spPr>
          <a:xfrm>
            <a:off x="5408506" y="3002319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A1156-58CB-B214-0B30-64654075230E}"/>
              </a:ext>
            </a:extLst>
          </p:cNvPr>
          <p:cNvSpPr txBox="1"/>
          <p:nvPr/>
        </p:nvSpPr>
        <p:spPr>
          <a:xfrm>
            <a:off x="388443" y="457200"/>
            <a:ext cx="114151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Clicking on the transaction opens a window without transitioning pages, therefore, it will not appear in history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B55EB8-620F-1DDD-92D5-E537A34CD54C}"/>
              </a:ext>
            </a:extLst>
          </p:cNvPr>
          <p:cNvCxnSpPr>
            <a:stCxn id="9" idx="2"/>
          </p:cNvCxnSpPr>
          <p:nvPr/>
        </p:nvCxnSpPr>
        <p:spPr>
          <a:xfrm flipH="1">
            <a:off x="866775" y="826532"/>
            <a:ext cx="5229225" cy="2421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D3E3F0-E1FD-B587-911C-D5AE865CEE32}"/>
              </a:ext>
            </a:extLst>
          </p:cNvPr>
          <p:cNvCxnSpPr>
            <a:stCxn id="9" idx="2"/>
          </p:cNvCxnSpPr>
          <p:nvPr/>
        </p:nvCxnSpPr>
        <p:spPr>
          <a:xfrm>
            <a:off x="6096000" y="826532"/>
            <a:ext cx="1581150" cy="1210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5FB5F5-ABD1-1A8A-4D37-1BC0B250EB5F}"/>
              </a:ext>
            </a:extLst>
          </p:cNvPr>
          <p:cNvSpPr txBox="1"/>
          <p:nvPr/>
        </p:nvSpPr>
        <p:spPr>
          <a:xfrm>
            <a:off x="307568" y="3530084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12059150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6BDD0C-0A73-EB16-DCC9-8BD15263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7" y="1028176"/>
            <a:ext cx="4660238" cy="4029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2BA4CDC-23A9-8A52-8CFE-EF03652ECD0F}"/>
              </a:ext>
            </a:extLst>
          </p:cNvPr>
          <p:cNvSpPr/>
          <p:nvPr/>
        </p:nvSpPr>
        <p:spPr>
          <a:xfrm>
            <a:off x="5527747" y="2621319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54D3A-F327-09FE-F63F-7D49DCF5E7D7}"/>
              </a:ext>
            </a:extLst>
          </p:cNvPr>
          <p:cNvSpPr txBox="1"/>
          <p:nvPr/>
        </p:nvSpPr>
        <p:spPr>
          <a:xfrm>
            <a:off x="4951306" y="2135365"/>
            <a:ext cx="20322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A2E99-5F0A-FF00-9DCA-D657B5F0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75" y="1028176"/>
            <a:ext cx="4660238" cy="4029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77569-5E84-A5BD-0FEA-11A72C7C7DC5}"/>
              </a:ext>
            </a:extLst>
          </p:cNvPr>
          <p:cNvSpPr txBox="1"/>
          <p:nvPr/>
        </p:nvSpPr>
        <p:spPr>
          <a:xfrm>
            <a:off x="144287" y="398441"/>
            <a:ext cx="80272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Refreshes and redirects could not be screenshotted because they are instantaneous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0FE11-746C-71C7-975D-CA8097AD4228}"/>
              </a:ext>
            </a:extLst>
          </p:cNvPr>
          <p:cNvSpPr txBox="1"/>
          <p:nvPr/>
        </p:nvSpPr>
        <p:spPr>
          <a:xfrm>
            <a:off x="1654373" y="2951519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123F2-A75A-AF7A-93D5-0DD41B61BCEE}"/>
              </a:ext>
            </a:extLst>
          </p:cNvPr>
          <p:cNvSpPr txBox="1"/>
          <p:nvPr/>
        </p:nvSpPr>
        <p:spPr>
          <a:xfrm>
            <a:off x="144287" y="5438596"/>
            <a:ext cx="85699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mempool.space/tx/&lt;TXID&gt; indicates transition to the suspect-buyer transaction</a:t>
            </a:r>
          </a:p>
        </p:txBody>
      </p:sp>
    </p:spTree>
    <p:extLst>
      <p:ext uri="{BB962C8B-B14F-4D97-AF65-F5344CB8AC3E}">
        <p14:creationId xmlns:p14="http://schemas.microsoft.com/office/powerpoint/2010/main" val="410903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F849119-A6A8-D3C6-8D0A-B891C71D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23" y="3092313"/>
            <a:ext cx="10687165" cy="47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55" t="96021" r="4724" b="1702"/>
          <a:stretch/>
        </p:blipFill>
        <p:spPr>
          <a:xfrm>
            <a:off x="501612" y="2188732"/>
            <a:ext cx="11188776" cy="29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31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id=71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90725" y="2178808"/>
            <a:ext cx="385203" cy="301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14481" y="2166918"/>
            <a:ext cx="428631" cy="3017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28632" y="1565415"/>
            <a:ext cx="853953" cy="604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36988" y="2169603"/>
            <a:ext cx="1983287" cy="291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31957"/>
              </p:ext>
            </p:extLst>
          </p:nvPr>
        </p:nvGraphicFramePr>
        <p:xfrm>
          <a:off x="1003223" y="4232705"/>
          <a:ext cx="10515600" cy="9077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/u/history/ledger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 History Ledger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83327" y="1367895"/>
            <a:ext cx="5791377" cy="81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349361" y="2182180"/>
            <a:ext cx="2584712" cy="291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820275" y="2162268"/>
            <a:ext cx="1870113" cy="2945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166937" y="2468704"/>
            <a:ext cx="961860" cy="960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82585" y="1380749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928812" y="3305052"/>
            <a:ext cx="238125" cy="24789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C76DE-C6A5-21D0-9DFC-A5DC0DB2FF7E}"/>
              </a:ext>
            </a:extLst>
          </p:cNvPr>
          <p:cNvSpPr txBox="1"/>
          <p:nvPr/>
        </p:nvSpPr>
        <p:spPr>
          <a:xfrm>
            <a:off x="990725" y="197877"/>
            <a:ext cx="87275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the transition from the mempool.space page to Kraken History Ledger page</a:t>
            </a:r>
          </a:p>
        </p:txBody>
      </p:sp>
    </p:spTree>
    <p:extLst>
      <p:ext uri="{BB962C8B-B14F-4D97-AF65-F5344CB8AC3E}">
        <p14:creationId xmlns:p14="http://schemas.microsoft.com/office/powerpoint/2010/main" val="1140005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B8ADFA-54F2-61DC-EF7A-97938250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62091"/>
            <a:ext cx="5076825" cy="438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5D906-9805-5F82-E3D8-42CB9621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56" y="985361"/>
            <a:ext cx="5076826" cy="438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96F8667-0130-C6CC-4551-F6A237790C0C}"/>
              </a:ext>
            </a:extLst>
          </p:cNvPr>
          <p:cNvSpPr/>
          <p:nvPr/>
        </p:nvSpPr>
        <p:spPr>
          <a:xfrm>
            <a:off x="5547466" y="2991896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D89DE-7142-7FCD-C3BF-8637A43FE22F}"/>
              </a:ext>
            </a:extLst>
          </p:cNvPr>
          <p:cNvSpPr txBox="1"/>
          <p:nvPr/>
        </p:nvSpPr>
        <p:spPr>
          <a:xfrm>
            <a:off x="673224" y="428625"/>
            <a:ext cx="1070895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Closing this window will not change the URL or any entries in the history database but must be done to continue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133190-B273-BCB8-CBBB-60F9F9AE0B03}"/>
              </a:ext>
            </a:extLst>
          </p:cNvPr>
          <p:cNvCxnSpPr>
            <a:stCxn id="8" idx="2"/>
          </p:cNvCxnSpPr>
          <p:nvPr/>
        </p:nvCxnSpPr>
        <p:spPr>
          <a:xfrm flipH="1">
            <a:off x="3952875" y="797957"/>
            <a:ext cx="2074828" cy="1126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B09398-D59B-8D85-6E96-B26A932759BC}"/>
              </a:ext>
            </a:extLst>
          </p:cNvPr>
          <p:cNvCxnSpPr>
            <a:stCxn id="8" idx="2"/>
          </p:cNvCxnSpPr>
          <p:nvPr/>
        </p:nvCxnSpPr>
        <p:spPr>
          <a:xfrm>
            <a:off x="6027703" y="797957"/>
            <a:ext cx="2487647" cy="754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DFBBB8-362F-AAC6-766E-92DC94B45F30}"/>
              </a:ext>
            </a:extLst>
          </p:cNvPr>
          <p:cNvSpPr txBox="1"/>
          <p:nvPr/>
        </p:nvSpPr>
        <p:spPr>
          <a:xfrm>
            <a:off x="3231743" y="2142551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317937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85D906-9805-5F82-E3D8-42CB9621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6" y="1032986"/>
            <a:ext cx="5076826" cy="438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96F8667-0130-C6CC-4551-F6A237790C0C}"/>
              </a:ext>
            </a:extLst>
          </p:cNvPr>
          <p:cNvSpPr/>
          <p:nvPr/>
        </p:nvSpPr>
        <p:spPr>
          <a:xfrm>
            <a:off x="5547466" y="2991896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3A344-FC74-B7C3-3BD8-6093EE277A38}"/>
              </a:ext>
            </a:extLst>
          </p:cNvPr>
          <p:cNvSpPr txBox="1"/>
          <p:nvPr/>
        </p:nvSpPr>
        <p:spPr>
          <a:xfrm>
            <a:off x="5630799" y="2504699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67D97-9084-C2BA-6C41-EA095CBC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4" y="1032986"/>
            <a:ext cx="5076826" cy="438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568C3-AA12-64D7-54C3-87643AC7F50F}"/>
              </a:ext>
            </a:extLst>
          </p:cNvPr>
          <p:cNvSpPr txBox="1"/>
          <p:nvPr/>
        </p:nvSpPr>
        <p:spPr>
          <a:xfrm>
            <a:off x="2060168" y="1158359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887E9-F8A5-CFCD-697E-B6530081F438}"/>
              </a:ext>
            </a:extLst>
          </p:cNvPr>
          <p:cNvSpPr txBox="1"/>
          <p:nvPr/>
        </p:nvSpPr>
        <p:spPr>
          <a:xfrm>
            <a:off x="263456" y="541675"/>
            <a:ext cx="2706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clicked History link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93D4-F578-0998-3CBC-B6004B4BEED2}"/>
              </a:ext>
            </a:extLst>
          </p:cNvPr>
          <p:cNvSpPr txBox="1"/>
          <p:nvPr/>
        </p:nvSpPr>
        <p:spPr>
          <a:xfrm>
            <a:off x="263456" y="5665827"/>
            <a:ext cx="76513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www.kraken.com/u/history/ledger indicates transition to Ledger page</a:t>
            </a:r>
          </a:p>
        </p:txBody>
      </p:sp>
    </p:spTree>
    <p:extLst>
      <p:ext uri="{BB962C8B-B14F-4D97-AF65-F5344CB8AC3E}">
        <p14:creationId xmlns:p14="http://schemas.microsoft.com/office/powerpoint/2010/main" val="12714103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90A2ED4-3D9E-BB54-0292-53395764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25" y="2862395"/>
            <a:ext cx="10601200" cy="118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08A35-9702-92B0-4104-8FF989663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14"/>
          <a:stretch/>
        </p:blipFill>
        <p:spPr>
          <a:xfrm>
            <a:off x="990725" y="1978906"/>
            <a:ext cx="10601200" cy="523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32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id=72-73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90725" y="1978906"/>
            <a:ext cx="385203" cy="540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20730" y="1982786"/>
            <a:ext cx="428631" cy="5405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31025" y="1598443"/>
            <a:ext cx="697990" cy="401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36987" y="1999620"/>
            <a:ext cx="2188075" cy="5237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37886"/>
              </p:ext>
            </p:extLst>
          </p:nvPr>
        </p:nvGraphicFramePr>
        <p:xfrm>
          <a:off x="990725" y="4582328"/>
          <a:ext cx="10553224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72-73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to 11:02:44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/u/0/#inbox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string pointing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message with subject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order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?compose=JhrtffdgkF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as one reply to the message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same path pointing to same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message but with another reply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xQTrpQHKf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83327" y="1367895"/>
            <a:ext cx="5791377" cy="61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349361" y="1978906"/>
            <a:ext cx="2584712" cy="544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25062" y="2029775"/>
            <a:ext cx="1566864" cy="4728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38337" y="2523372"/>
            <a:ext cx="1196709" cy="549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29015" y="1413777"/>
            <a:ext cx="196291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0212" y="2981676"/>
            <a:ext cx="238125" cy="18214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766CE6-7E74-85D1-2DA8-A91695835926}"/>
              </a:ext>
            </a:extLst>
          </p:cNvPr>
          <p:cNvSpPr/>
          <p:nvPr/>
        </p:nvSpPr>
        <p:spPr>
          <a:xfrm>
            <a:off x="1700211" y="3524150"/>
            <a:ext cx="238125" cy="18214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4A31-3099-B2B4-B020-0C7CBD9F04CC}"/>
              </a:ext>
            </a:extLst>
          </p:cNvPr>
          <p:cNvSpPr txBox="1"/>
          <p:nvPr/>
        </p:nvSpPr>
        <p:spPr>
          <a:xfrm>
            <a:off x="838200" y="229940"/>
            <a:ext cx="1142947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the transitions back to suspect’s Gmail inbox and another two replies being composed to one message</a:t>
            </a:r>
          </a:p>
        </p:txBody>
      </p:sp>
    </p:spTree>
    <p:extLst>
      <p:ext uri="{BB962C8B-B14F-4D97-AF65-F5344CB8AC3E}">
        <p14:creationId xmlns:p14="http://schemas.microsoft.com/office/powerpoint/2010/main" val="217646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B7C9-718F-66B5-EB0C-8FE366EE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Britannic Bold" panose="020B0903060703020204" pitchFamily="34" charset="0"/>
              </a:rPr>
              <a:t>urls</a:t>
            </a:r>
            <a:r>
              <a:rPr lang="en-GB"/>
              <a:t> table structure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0C20AF-9A1C-ECC5-582F-E8A43BBD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37391"/>
              </p:ext>
            </p:extLst>
          </p:nvPr>
        </p:nvGraphicFramePr>
        <p:xfrm>
          <a:off x="838200" y="2198067"/>
          <a:ext cx="10515600" cy="3108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04261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1712563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6998776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Primary Key - a unique ID for the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LONGVARCHAR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The URL that was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79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LONGVARCHAR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The title of the 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8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visit_count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The number of times the URL was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5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typed_count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The number of times the user got to this website by typing the URL in the address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2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last_visit_time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err="1">
                          <a:effectLst/>
                        </a:rPr>
                        <a:t>Webkit</a:t>
                      </a:r>
                      <a:r>
                        <a:rPr lang="en-GB">
                          <a:effectLst/>
                        </a:rPr>
                        <a:t>/Chrome Timestamp in nanoseconds when the website was last visited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355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511784-51C4-D221-ACAA-DF2120F8B677}"/>
              </a:ext>
            </a:extLst>
          </p:cNvPr>
          <p:cNvSpPr txBox="1"/>
          <p:nvPr/>
        </p:nvSpPr>
        <p:spPr>
          <a:xfrm>
            <a:off x="4364710" y="5499338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effectLst/>
              </a:rPr>
              <a:t>Webkit</a:t>
            </a:r>
            <a:r>
              <a:rPr lang="en-GB">
                <a:effectLst/>
              </a:rPr>
              <a:t>/Chrome:  </a:t>
            </a:r>
            <a:r>
              <a:rPr lang="en-GB">
                <a:solidFill>
                  <a:srgbClr val="FF0000"/>
                </a:solidFill>
              </a:rPr>
              <a:t>microseconds</a:t>
            </a:r>
            <a:r>
              <a:rPr lang="en-GB"/>
              <a:t> since Jan 1, </a:t>
            </a:r>
            <a:r>
              <a:rPr lang="en-GB">
                <a:solidFill>
                  <a:srgbClr val="FF0000"/>
                </a:solidFill>
              </a:rPr>
              <a:t>1601</a:t>
            </a:r>
            <a:r>
              <a:rPr lang="en-GB"/>
              <a:t> 00:00 UTC</a:t>
            </a:r>
          </a:p>
          <a:p>
            <a:r>
              <a:rPr lang="en-US"/>
              <a:t>Unix/Epoch time: </a:t>
            </a:r>
            <a:r>
              <a:rPr lang="en-US">
                <a:solidFill>
                  <a:srgbClr val="FF0000"/>
                </a:solidFill>
              </a:rPr>
              <a:t>second</a:t>
            </a:r>
            <a:r>
              <a:rPr lang="en-US"/>
              <a:t> since 1 January </a:t>
            </a:r>
            <a:r>
              <a:rPr lang="en-US">
                <a:solidFill>
                  <a:srgbClr val="FF0000"/>
                </a:solidFill>
              </a:rPr>
              <a:t>1970</a:t>
            </a:r>
            <a:r>
              <a:rPr lang="en-US"/>
              <a:t> 00:00 UTC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83D1B-B490-4E21-7E76-83B86399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40" y="0"/>
            <a:ext cx="4709160" cy="193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1E0E3-956D-8E21-39B3-F30D15B90250}"/>
              </a:ext>
            </a:extLst>
          </p:cNvPr>
          <p:cNvSpPr txBox="1"/>
          <p:nvPr/>
        </p:nvSpPr>
        <p:spPr>
          <a:xfrm>
            <a:off x="777240" y="1792331"/>
            <a:ext cx="171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User visited </a:t>
            </a:r>
            <a:r>
              <a:rPr lang="en-US" b="1" err="1"/>
              <a:t>urls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DB2BC-9FE4-B321-AAEE-D6F3C8E73219}"/>
              </a:ext>
            </a:extLst>
          </p:cNvPr>
          <p:cNvSpPr txBox="1"/>
          <p:nvPr/>
        </p:nvSpPr>
        <p:spPr>
          <a:xfrm>
            <a:off x="2907506" y="6337980"/>
            <a:ext cx="816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diff</a:t>
            </a:r>
            <a:r>
              <a:rPr lang="en-US"/>
              <a:t> (Unix timestamp – </a:t>
            </a:r>
            <a:r>
              <a:rPr lang="en-US" err="1"/>
              <a:t>webkit</a:t>
            </a:r>
            <a:r>
              <a:rPr lang="en-US"/>
              <a:t> time/1,000,000) = 369 years =11644473600 seconds</a:t>
            </a:r>
          </a:p>
        </p:txBody>
      </p:sp>
    </p:spTree>
    <p:extLst>
      <p:ext uri="{BB962C8B-B14F-4D97-AF65-F5344CB8AC3E}">
        <p14:creationId xmlns:p14="http://schemas.microsoft.com/office/powerpoint/2010/main" val="37626513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24AFD2-B142-37D3-B3EB-8E252D78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35" y="2919083"/>
            <a:ext cx="4985710" cy="240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CA3EF4-3294-4118-6316-7F667C61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50" y="107731"/>
            <a:ext cx="4914950" cy="223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05430-2E00-581C-8286-A5C2A86B1272}"/>
              </a:ext>
            </a:extLst>
          </p:cNvPr>
          <p:cNvSpPr txBox="1"/>
          <p:nvPr/>
        </p:nvSpPr>
        <p:spPr>
          <a:xfrm>
            <a:off x="5142139" y="3237016"/>
            <a:ext cx="196291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E50EC2-2E5D-2ED0-5094-A4079C268050}"/>
              </a:ext>
            </a:extLst>
          </p:cNvPr>
          <p:cNvSpPr/>
          <p:nvPr/>
        </p:nvSpPr>
        <p:spPr>
          <a:xfrm>
            <a:off x="5632860" y="3649088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5E326-C40D-756B-5FE6-2EF2ED04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0" y="1898876"/>
            <a:ext cx="4976653" cy="1979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55B20-5B6A-B459-64B6-6CA67953D579}"/>
              </a:ext>
            </a:extLst>
          </p:cNvPr>
          <p:cNvCxnSpPr>
            <a:cxnSpLocks/>
          </p:cNvCxnSpPr>
          <p:nvPr/>
        </p:nvCxnSpPr>
        <p:spPr>
          <a:xfrm flipV="1">
            <a:off x="4972050" y="485775"/>
            <a:ext cx="4048125" cy="178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46935-FA9F-A2AD-62F8-57AA4D66E6C8}"/>
              </a:ext>
            </a:extLst>
          </p:cNvPr>
          <p:cNvCxnSpPr>
            <a:cxnSpLocks/>
          </p:cNvCxnSpPr>
          <p:nvPr/>
        </p:nvCxnSpPr>
        <p:spPr>
          <a:xfrm>
            <a:off x="4972050" y="2266950"/>
            <a:ext cx="4238625" cy="904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8A6946-DB17-F599-2ABA-86C84521E3E0}"/>
              </a:ext>
            </a:extLst>
          </p:cNvPr>
          <p:cNvSpPr txBox="1"/>
          <p:nvPr/>
        </p:nvSpPr>
        <p:spPr>
          <a:xfrm>
            <a:off x="0" y="1496949"/>
            <a:ext cx="610295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Like before, suspect opened a message and created two replies</a:t>
            </a:r>
          </a:p>
        </p:txBody>
      </p:sp>
    </p:spTree>
    <p:extLst>
      <p:ext uri="{BB962C8B-B14F-4D97-AF65-F5344CB8AC3E}">
        <p14:creationId xmlns:p14="http://schemas.microsoft.com/office/powerpoint/2010/main" val="39959492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6AE845-3392-4ECA-7E75-330BF588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25" y="2941321"/>
            <a:ext cx="10896475" cy="63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08A35-9702-92B0-4104-8FF989663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87" b="-756"/>
          <a:stretch/>
        </p:blipFill>
        <p:spPr>
          <a:xfrm>
            <a:off x="990725" y="1978906"/>
            <a:ext cx="10601200" cy="32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33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id=74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90725" y="1978906"/>
            <a:ext cx="385203" cy="34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20730" y="1982786"/>
            <a:ext cx="428631" cy="3481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31025" y="1598443"/>
            <a:ext cx="697990" cy="401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36987" y="1999620"/>
            <a:ext cx="2188075" cy="337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12992"/>
              </p:ext>
            </p:extLst>
          </p:nvPr>
        </p:nvGraphicFramePr>
        <p:xfrm>
          <a:off x="990725" y="4582328"/>
          <a:ext cx="10553224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/mail/u/0/#inbox/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message with subject header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txid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from earlier visit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id=48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83327" y="1367895"/>
            <a:ext cx="5791377" cy="61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349361" y="1978906"/>
            <a:ext cx="2584712" cy="350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25062" y="2029775"/>
            <a:ext cx="1566864" cy="3045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109787" y="2330960"/>
            <a:ext cx="1025259" cy="715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29015" y="1413777"/>
            <a:ext cx="196291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871662" y="2954975"/>
            <a:ext cx="238125" cy="18214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524DC-0EDE-26DB-80FD-0F69268066F8}"/>
              </a:ext>
            </a:extLst>
          </p:cNvPr>
          <p:cNvSpPr txBox="1"/>
          <p:nvPr/>
        </p:nvSpPr>
        <p:spPr>
          <a:xfrm>
            <a:off x="838200" y="229940"/>
            <a:ext cx="937666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a transition back to the earlier message </a:t>
            </a:r>
            <a:r>
              <a:rPr lang="en-US" b="1"/>
              <a:t>“WhctKKXXDrf”/”order” </a:t>
            </a:r>
            <a:r>
              <a:rPr lang="en-US"/>
              <a:t>from visit </a:t>
            </a:r>
            <a:r>
              <a:rPr lang="en-US" b="1"/>
              <a:t>id=48 </a:t>
            </a:r>
          </a:p>
        </p:txBody>
      </p:sp>
    </p:spTree>
    <p:extLst>
      <p:ext uri="{BB962C8B-B14F-4D97-AF65-F5344CB8AC3E}">
        <p14:creationId xmlns:p14="http://schemas.microsoft.com/office/powerpoint/2010/main" val="16461097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CC29DF9-A048-CD4B-540D-679CD193E54C}"/>
              </a:ext>
            </a:extLst>
          </p:cNvPr>
          <p:cNvSpPr txBox="1"/>
          <p:nvPr/>
        </p:nvSpPr>
        <p:spPr>
          <a:xfrm>
            <a:off x="838200" y="1376171"/>
            <a:ext cx="1116760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There is a download (download </a:t>
            </a:r>
            <a:r>
              <a:rPr lang="en-US">
                <a:latin typeface="Britannic Bold" panose="020B0903060703020204" pitchFamily="34" charset="0"/>
              </a:rPr>
              <a:t>id=1</a:t>
            </a:r>
            <a:r>
              <a:rPr lang="en-US"/>
              <a:t>) between the imgur visit (visit </a:t>
            </a:r>
            <a:r>
              <a:rPr lang="en-US">
                <a:latin typeface="Britannic Bold" panose="020B0903060703020204" pitchFamily="34" charset="0"/>
              </a:rPr>
              <a:t>id=50</a:t>
            </a:r>
            <a:r>
              <a:rPr lang="en-US"/>
              <a:t>) and blockchain (visit </a:t>
            </a:r>
            <a:r>
              <a:rPr lang="en-US">
                <a:latin typeface="Britannic Bold" panose="020B0903060703020204" pitchFamily="34" charset="0"/>
              </a:rPr>
              <a:t>id=51</a:t>
            </a:r>
            <a:r>
              <a:rPr lang="en-US"/>
              <a:t>) google search</a:t>
            </a:r>
            <a:endParaRPr 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66A86-9046-BA3B-4A12-1C7D6F6A2C33}"/>
              </a:ext>
            </a:extLst>
          </p:cNvPr>
          <p:cNvSpPr txBox="1"/>
          <p:nvPr/>
        </p:nvSpPr>
        <p:spPr>
          <a:xfrm>
            <a:off x="674501" y="5326102"/>
            <a:ext cx="11495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The imgur post was a BTC receipt, so it makes sense buyer downloaded the image as </a:t>
            </a:r>
            <a:r>
              <a:rPr lang="en-US">
                <a:solidFill>
                  <a:srgbClr val="7030A0"/>
                </a:solidFill>
                <a:latin typeface="Britannic Bold" panose="020B0903060703020204" pitchFamily="34" charset="0"/>
              </a:rPr>
              <a:t>proof_of_payment.png</a:t>
            </a:r>
            <a:r>
              <a:rPr lang="en-US"/>
              <a:t> for records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A86A9B-52C9-A1DB-DEE8-964DFF5D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83"/>
            <a:ext cx="10515600" cy="1325563"/>
          </a:xfrm>
        </p:spPr>
        <p:txBody>
          <a:bodyPr/>
          <a:lstStyle/>
          <a:p>
            <a:r>
              <a:rPr lang="en-US"/>
              <a:t>Analyze id=1 in </a:t>
            </a:r>
            <a:r>
              <a:rPr lang="en-US" b="1"/>
              <a:t>downloads</a:t>
            </a:r>
            <a:r>
              <a:rPr lang="en-US"/>
              <a:t> table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F36148-9734-8C70-3B58-8FC77946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3556"/>
            <a:ext cx="10953750" cy="83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5DC246-2A92-68FE-92F3-B5D80710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5671"/>
            <a:ext cx="10953750" cy="1066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3E2E2F-7F01-E557-286A-8A813E8D0244}"/>
              </a:ext>
            </a:extLst>
          </p:cNvPr>
          <p:cNvCxnSpPr>
            <a:stCxn id="18" idx="2"/>
          </p:cNvCxnSpPr>
          <p:nvPr/>
        </p:nvCxnSpPr>
        <p:spPr>
          <a:xfrm flipH="1">
            <a:off x="3905250" y="2631511"/>
            <a:ext cx="2409825" cy="530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62B7EFA-894C-378C-E099-E7381307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26488"/>
            <a:ext cx="10953750" cy="84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A8B18B-A502-5B4A-FA03-4A953701B6D3}"/>
              </a:ext>
            </a:extLst>
          </p:cNvPr>
          <p:cNvCxnSpPr>
            <a:cxnSpLocks/>
          </p:cNvCxnSpPr>
          <p:nvPr/>
        </p:nvCxnSpPr>
        <p:spPr>
          <a:xfrm flipH="1">
            <a:off x="9848850" y="4848225"/>
            <a:ext cx="200025" cy="448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14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BF1E-F51F-ECBE-956A-70FB797C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of Interest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006F8-F798-9FA1-B5B4-CFD9D5F13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84588"/>
              </p:ext>
            </p:extLst>
          </p:nvPr>
        </p:nvGraphicFramePr>
        <p:xfrm>
          <a:off x="838200" y="1687519"/>
          <a:ext cx="9739312" cy="30784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74053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39151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Matieral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Description/Value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Possible Suspect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Baltimore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Narrows search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58963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Suspect/Dealer-Buyer TXID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517b2156914944339a96137ad8978408ea52b2fc144c98d3b0b16b21888afdc5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Allows us to create a paper trail for transaction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923780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Suspect BTC Wallet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38RcsURWCDmCbYocmsZCnGz1FtD7x477mt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Can monitor BTC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652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Suspect Email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unsub.fscs@gmail.com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effectLst/>
                        </a:rPr>
                        <a:t>Can monitor email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973554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Downloaded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proof_of_payment.png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Connects receipt of transaction to suspect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61427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Downloads File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C:\Users\FSCS_User\Desktop\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Gives us an idea of suspect’s device file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488138"/>
                  </a:ext>
                </a:extLst>
              </a:tr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Chrome History File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>
                          <a:effectLst/>
                        </a:rPr>
                        <a:t>C:\Users\FSCS_User\Local\Google\Chrome\User Data\Default\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8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1053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CC9A0-1D8B-3A25-BB14-7152F5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Confirming Hypothesis with Timeline</a:t>
            </a:r>
          </a:p>
        </p:txBody>
      </p:sp>
    </p:spTree>
    <p:extLst>
      <p:ext uri="{BB962C8B-B14F-4D97-AF65-F5344CB8AC3E}">
        <p14:creationId xmlns:p14="http://schemas.microsoft.com/office/powerpoint/2010/main" val="2245724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uspected drug dealer posted ad on a website listing sale of illegal drugs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6599B9-8B01-4615-AC8F-A4A8E5107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48391"/>
              </p:ext>
            </p:extLst>
          </p:nvPr>
        </p:nvGraphicFramePr>
        <p:xfrm>
          <a:off x="838200" y="1687519"/>
          <a:ext cx="10515600" cy="15544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7628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74053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39151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278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3872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09:54:18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</a:t>
                      </a: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</a:rPr>
                        <a:t>typed</a:t>
                      </a:r>
                      <a:r>
                        <a:rPr lang="en-GB" sz="1400">
                          <a:effectLst/>
                        </a:rPr>
                        <a:t> “</a:t>
                      </a:r>
                      <a:r>
                        <a:rPr lang="en-GB" sz="1400" err="1">
                          <a:effectLst/>
                          <a:latin typeface="Britannic Bold" panose="020B0903060703020204" pitchFamily="34" charset="0"/>
                        </a:rPr>
                        <a:t>craiglist</a:t>
                      </a:r>
                      <a:r>
                        <a:rPr lang="en-GB" sz="1400">
                          <a:effectLst/>
                        </a:rPr>
                        <a:t>” into Chrome address bar and generate a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0 (indicate a 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  <a:tr h="54675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Without any delay (duration =0), Chrome sends the URL to Google and google returns results in web page with the title “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craigslist - Google Search</a:t>
                      </a:r>
                      <a:r>
                        <a:rPr lang="en-GB" sz="1400">
                          <a:effectLst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0.727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4741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4A5D94-09B9-C695-F7ED-A4AAE4B7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52957"/>
              </p:ext>
            </p:extLst>
          </p:nvPr>
        </p:nvGraphicFramePr>
        <p:xfrm>
          <a:off x="838200" y="3241999"/>
          <a:ext cx="10509354" cy="944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77240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740660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30750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60704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clicked a the link (from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visits.</a:t>
                      </a:r>
                      <a:r>
                        <a:rPr lang="en-GB" sz="1400">
                          <a:effectLst/>
                        </a:rPr>
                        <a:t>id=2) and visited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  <a:hlinkClick r:id="rId2"/>
                        </a:rPr>
                        <a:t>https://www.craigslist.org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However, it was redirected to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|https://geo.craigslist.org/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  https://baltimore.craigslist.org/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https://baltimore.craigslist.org/</a:t>
                      </a:r>
                      <a:r>
                        <a:rPr lang="en-GB" sz="1400">
                          <a:effectLst/>
                        </a:rPr>
                        <a:t> for 2.465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7833C5-A7F9-C504-C2A0-460BFAEF1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10675"/>
              </p:ext>
            </p:extLst>
          </p:nvPr>
        </p:nvGraphicFramePr>
        <p:xfrm>
          <a:off x="838200" y="4186879"/>
          <a:ext cx="10500360" cy="1371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28754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09:54:22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click an account link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https://accounts.craigslist.org/login/home</a:t>
                      </a:r>
                      <a:r>
                        <a:rPr lang="en-GB" sz="1400">
                          <a:effectLst/>
                        </a:rPr>
                        <a:t> in order to log in. </a:t>
                      </a:r>
                    </a:p>
                    <a:p>
                      <a:pPr algn="l" fontAlgn="t"/>
                      <a:r>
                        <a:rPr lang="en-GB" sz="1400">
                          <a:effectLst/>
                        </a:rPr>
                        <a:t>User was redirected to another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https://accounts.craigslist.org/login?rp=%2Flogin%2Fhome&amp;rt=L</a:t>
                      </a:r>
                      <a:r>
                        <a:rPr lang="en-GB" sz="1400">
                          <a:effectLst/>
                        </a:rPr>
                        <a:t> </a:t>
                      </a:r>
                      <a:endParaRPr lang="en-GB" sz="140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|https://post.craigslist.org/c/</a:t>
                      </a:r>
                      <a:r>
                        <a:rPr lang="en-GB" sz="1400" err="1">
                          <a:effectLst/>
                          <a:latin typeface="Britannic Bold" panose="020B0903060703020204" pitchFamily="34" charset="0"/>
                        </a:rPr>
                        <a:t>bal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 </a:t>
                      </a:r>
                      <a:r>
                        <a:rPr lang="en-GB" sz="1400">
                          <a:effectLst/>
                        </a:rPr>
                        <a:t>for 17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1A0C0E-2DFF-4D65-ED7A-92328F755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164789"/>
              </p:ext>
            </p:extLst>
          </p:nvPr>
        </p:nvGraphicFramePr>
        <p:xfrm>
          <a:off x="826589" y="5558479"/>
          <a:ext cx="10511971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7339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728210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20426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5996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and 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23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DE5577-0F54-4DED-28FE-003DEDCD6C02}"/>
              </a:ext>
            </a:extLst>
          </p:cNvPr>
          <p:cNvSpPr txBox="1"/>
          <p:nvPr/>
        </p:nvSpPr>
        <p:spPr>
          <a:xfrm>
            <a:off x="6806500" y="1230276"/>
            <a:ext cx="40405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Visits grouped based on hypothesis stage</a:t>
            </a:r>
          </a:p>
        </p:txBody>
      </p:sp>
    </p:spTree>
    <p:extLst>
      <p:ext uri="{BB962C8B-B14F-4D97-AF65-F5344CB8AC3E}">
        <p14:creationId xmlns:p14="http://schemas.microsoft.com/office/powerpoint/2010/main" val="14984120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uspected drug dealer posted ad on a website listing sale of illegal drugs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44C244-D037-ABD3-D351-4EE8BACDE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910274"/>
              </p:ext>
            </p:extLst>
          </p:nvPr>
        </p:nvGraphicFramePr>
        <p:xfrm>
          <a:off x="838200" y="198024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09:55:03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  <a:hlinkClick r:id="rId2"/>
                        </a:rPr>
                        <a:t>https://www.craigslist.org/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https://baltimore.craigslist.org/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24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0D5E7D-9FB8-2AAE-FE53-1DD1E30A7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29708"/>
              </p:ext>
            </p:extLst>
          </p:nvPr>
        </p:nvGraphicFramePr>
        <p:xfrm>
          <a:off x="838200" y="251364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11-13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(create a posting)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  <a:hlinkClick r:id="rId3"/>
                        </a:rPr>
                        <a:t>https://post.craigslist.org/c/bal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was redirect to </a:t>
                      </a:r>
                      <a:r>
                        <a:rPr lang="en-GB" sz="1400" kern="1200" err="1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and then  </a:t>
                      </a:r>
                      <a:r>
                        <a:rPr lang="en-GB" sz="1400" kern="1200" err="1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</a:t>
                      </a:r>
                      <a:r>
                        <a:rPr lang="en-GB" sz="1400" kern="1200" err="1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9</a:t>
                      </a:r>
                      <a:r>
                        <a:rPr lang="en-GB" sz="1400">
                          <a:effectLst/>
                        </a:rPr>
                        <a:t>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C99AD9-CE59-0356-C6C6-A102AC0EC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195229"/>
              </p:ext>
            </p:extLst>
          </p:nvPr>
        </p:nvGraphicFramePr>
        <p:xfrm>
          <a:off x="838200" y="303180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09:55:10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(chosen types) and submit it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3966879-701A-B9BA-0059-9020D1BF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521229"/>
              </p:ext>
            </p:extLst>
          </p:nvPr>
        </p:nvGraphicFramePr>
        <p:xfrm>
          <a:off x="838200" y="354996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09:55:15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(select category) and submit it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add information (description, title, price, delivery,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775BC33-69EB-C012-41C5-F8650E7E2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37197"/>
              </p:ext>
            </p:extLst>
          </p:nvPr>
        </p:nvGraphicFramePr>
        <p:xfrm>
          <a:off x="838200" y="406812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(description title, price, delivery, etc.) 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their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4157077-1F77-BC05-4E66-7E1B4828A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79597"/>
              </p:ext>
            </p:extLst>
          </p:nvPr>
        </p:nvGraphicFramePr>
        <p:xfrm>
          <a:off x="836385" y="458628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(chose location) 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to upload image or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38ADEC6-095A-6BB5-D524-F1399092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3950"/>
              </p:ext>
            </p:extLst>
          </p:nvPr>
        </p:nvGraphicFramePr>
        <p:xfrm>
          <a:off x="836385" y="5103722"/>
          <a:ext cx="10515600" cy="731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the form (chose image option), URL doesn’t show if they uploaded an image or not but we can always check the post itself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edit post, edit location, edit images or publish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3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E7ACE-B899-5CD1-1949-8A479E565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5507"/>
              </p:ext>
            </p:extLst>
          </p:nvPr>
        </p:nvGraphicFramePr>
        <p:xfrm>
          <a:off x="838199" y="1690688"/>
          <a:ext cx="10511971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5996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C2012FB-5C5F-1BF5-600E-E5DF2D79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90370"/>
              </p:ext>
            </p:extLst>
          </p:nvPr>
        </p:nvGraphicFramePr>
        <p:xfrm>
          <a:off x="834570" y="5851208"/>
          <a:ext cx="10515600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500007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09:58:22AM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the form (selected publish)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share, view, or manage post or return to account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16D45DF-E6CB-4735-3A8B-2195F584C3B4}"/>
              </a:ext>
            </a:extLst>
          </p:cNvPr>
          <p:cNvSpPr txBox="1"/>
          <p:nvPr/>
        </p:nvSpPr>
        <p:spPr>
          <a:xfrm>
            <a:off x="-65701" y="5898548"/>
            <a:ext cx="79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Seg 12</a:t>
            </a:r>
          </a:p>
        </p:txBody>
      </p:sp>
    </p:spTree>
    <p:extLst>
      <p:ext uri="{BB962C8B-B14F-4D97-AF65-F5344CB8AC3E}">
        <p14:creationId xmlns:p14="http://schemas.microsoft.com/office/powerpoint/2010/main" val="936960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uspected drug dealer posted ad on a website listing sale of illegal drugs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6E7ACE-B899-5CD1-1949-8A479E565E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690688"/>
          <a:ext cx="10511971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5996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3D4AA6E-B6F3-4714-09F6-18C4FA111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29661"/>
              </p:ext>
            </p:extLst>
          </p:nvPr>
        </p:nvGraphicFramePr>
        <p:xfrm>
          <a:off x="841830" y="1995488"/>
          <a:ext cx="10515600" cy="944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09:58:27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https://post.craigslist.org/manage/7473121658|baltimore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manage the post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edit post, update images, edit location, delete post or visit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7A7E335-B17F-E0C4-3291-21CFA54CA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82317"/>
              </p:ext>
            </p:extLst>
          </p:nvPr>
        </p:nvGraphicFramePr>
        <p:xfrm>
          <a:off x="841830" y="2957150"/>
          <a:ext cx="10515600" cy="944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21-23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09:58:31 AM tp 09:58:31 AM to 09:58:39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https://baltimore.craigslist.org/hab/d/baltimore-cheaper-than-rx-supplements/7473121658.html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view post 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gmail”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Chrome address bar and URL was generated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17 for .8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1225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2. Interested buyer messaged dealer 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8AA75D-6767-07E4-1A65-3668F3612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62906"/>
              </p:ext>
            </p:extLst>
          </p:nvPr>
        </p:nvGraphicFramePr>
        <p:xfrm>
          <a:off x="838200" y="1984138"/>
          <a:ext cx="10515600" cy="944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24-26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https://www.google.com/gmail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redirected to URL containing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/u/0/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user is logged into account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0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CFB33E-7B54-A9FF-285D-05F45C2B4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03568"/>
              </p:ext>
            </p:extLst>
          </p:nvPr>
        </p:nvGraphicFramePr>
        <p:xfrm>
          <a:off x="838200" y="2937243"/>
          <a:ext cx="10515600" cy="1371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27-29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accounts.google.com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the URL to their inbox as a parameter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ServiceLogin?service=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was then directed to about page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/help/about.html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mail.google.com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was then redirected again to another about page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/help.about.html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google.com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A1B5E4-45E2-1389-D301-7EF0D7C87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29803"/>
              </p:ext>
            </p:extLst>
          </p:nvPr>
        </p:nvGraphicFramePr>
        <p:xfrm>
          <a:off x="838200" y="4308843"/>
          <a:ext cx="10515600" cy="1584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30-32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to 09:58:43 AM EDT 2022 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https://www.google.com/gmail/About/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Google Workspace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https://accounts.google.com/AccountChooser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/siginchooser?service=mail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a login page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to accounts.google.com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AccountChooser?service=mail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choose an account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25CF78-58A7-62E8-67AC-C7E0ED0AF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582319"/>
              </p:ext>
            </p:extLst>
          </p:nvPr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3908322834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885593448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1366493512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4100505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42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4995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2. Interested buyer messaged dealer 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25CF78-58A7-62E8-67AC-C7E0ED0AF7D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3908322834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885593448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1366493512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4100505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420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7640A1-6A80-99A7-D164-E689297D5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35035"/>
              </p:ext>
            </p:extLst>
          </p:nvPr>
        </p:nvGraphicFramePr>
        <p:xfrm>
          <a:off x="838200" y="1984138"/>
          <a:ext cx="10515600" cy="2270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246497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</a:rPr>
                        <a:t>33-36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300">
                          <a:effectLst/>
                        </a:rPr>
                        <a:t>Tue Apr 19 09:58:43 AM AM to 09:58:44 AM EDT 2022</a:t>
                      </a: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 with query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ServiceLogin?continue=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login page</a:t>
                      </a:r>
                      <a:endParaRPr lang="en-GB" sz="13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clicked a link 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 with same query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https://accounts.google.com/)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Gmail with path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/signin/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identifier?continue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login page prompting identifier email address/username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Then user clicked a link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(https://accounts.google.com/)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/signin/challenge/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pwd?continue=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a login page prompting challenge password</a:t>
                      </a:r>
                    </a:p>
                    <a:p>
                      <a:pPr algn="l" fontAlgn="t"/>
                      <a:endParaRPr lang="en-GB" sz="13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>
                          <a:effectLst/>
                        </a:rPr>
                        <a:t>User stayed in the page 29 for 2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823EAF2-ACCA-EC87-B7F9-C95443D3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97104"/>
              </p:ext>
            </p:extLst>
          </p:nvPr>
        </p:nvGraphicFramePr>
        <p:xfrm>
          <a:off x="838200" y="4254898"/>
          <a:ext cx="10515600" cy="1798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37-39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09:59:29 AM 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CheckCookie?continue= 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 parameter value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loginDoneHtml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/accounts/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SetOSID?authuser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https://accounts.youtube.com/)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/accounts/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SetSID?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81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D1BC293-9BA0-3AC0-AD7F-9E97FD71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08" y="4072069"/>
            <a:ext cx="3682618" cy="96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2B4BB-F129-B824-E408-317AF448E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82" r="45110" b="62639"/>
          <a:stretch/>
        </p:blipFill>
        <p:spPr>
          <a:xfrm>
            <a:off x="838200" y="1690688"/>
            <a:ext cx="10441014" cy="214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A5A67-4D70-4CF3-9781-EBBE69330FBC}"/>
              </a:ext>
            </a:extLst>
          </p:cNvPr>
          <p:cNvSpPr txBox="1"/>
          <p:nvPr/>
        </p:nvSpPr>
        <p:spPr>
          <a:xfrm>
            <a:off x="7175828" y="1219059"/>
            <a:ext cx="1155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Total visits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E0BB3-12C1-66A1-9AC9-496393E4DC75}"/>
              </a:ext>
            </a:extLst>
          </p:cNvPr>
          <p:cNvSpPr txBox="1"/>
          <p:nvPr/>
        </p:nvSpPr>
        <p:spPr>
          <a:xfrm>
            <a:off x="7175828" y="899812"/>
            <a:ext cx="45413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Total times URL typed into address bar for visit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747A7-02FB-EA6E-2C3A-3A8B30C2BFA3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7753422" y="1588391"/>
            <a:ext cx="0" cy="586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13847D-C050-6CEF-42CB-1D8F8E8760B5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8585866" y="1269082"/>
            <a:ext cx="12878" cy="905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20F0FF-81DD-9D9F-A346-53849DA0B031}"/>
              </a:ext>
            </a:extLst>
          </p:cNvPr>
          <p:cNvSpPr/>
          <p:nvPr/>
        </p:nvSpPr>
        <p:spPr>
          <a:xfrm>
            <a:off x="7359795" y="2174875"/>
            <a:ext cx="787254" cy="259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451E53-5F0B-A7CA-E37C-7753B604D5AE}"/>
              </a:ext>
            </a:extLst>
          </p:cNvPr>
          <p:cNvSpPr/>
          <p:nvPr/>
        </p:nvSpPr>
        <p:spPr>
          <a:xfrm>
            <a:off x="8148382" y="2174999"/>
            <a:ext cx="874967" cy="259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F9A1C7-CF00-4E06-24F9-31268BBE4AC6}"/>
              </a:ext>
            </a:extLst>
          </p:cNvPr>
          <p:cNvSpPr/>
          <p:nvPr/>
        </p:nvSpPr>
        <p:spPr>
          <a:xfrm>
            <a:off x="9034754" y="2174874"/>
            <a:ext cx="1487727" cy="259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CC136-B480-27D9-568E-316F09875685}"/>
              </a:ext>
            </a:extLst>
          </p:cNvPr>
          <p:cNvSpPr txBox="1"/>
          <p:nvPr/>
        </p:nvSpPr>
        <p:spPr>
          <a:xfrm>
            <a:off x="818787" y="4084619"/>
            <a:ext cx="7170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Last time URL visited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Format is in </a:t>
            </a:r>
            <a:r>
              <a:rPr lang="en-US" err="1"/>
              <a:t>WebKit</a:t>
            </a:r>
            <a:r>
              <a:rPr lang="en-US"/>
              <a:t>: use </a:t>
            </a:r>
            <a:r>
              <a:rPr lang="en-US">
                <a:hlinkClick r:id="rId4"/>
              </a:rPr>
              <a:t>https://www.epochconverter.com/webkit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Or use 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595633-374D-FBDC-1DC9-15AA93774DCC}"/>
              </a:ext>
            </a:extLst>
          </p:cNvPr>
          <p:cNvCxnSpPr>
            <a:cxnSpLocks/>
            <a:stCxn id="44" idx="3"/>
            <a:endCxn id="25" idx="0"/>
          </p:cNvCxnSpPr>
          <p:nvPr/>
        </p:nvCxnSpPr>
        <p:spPr>
          <a:xfrm flipH="1" flipV="1">
            <a:off x="9778618" y="2174874"/>
            <a:ext cx="1841308" cy="2380110"/>
          </a:xfrm>
          <a:prstGeom prst="bentConnector4">
            <a:avLst>
              <a:gd name="adj1" fmla="val -12415"/>
              <a:gd name="adj2" fmla="val 1096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00605CF-2CC1-1538-744D-A76E2677E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88" y="4972540"/>
            <a:ext cx="3504663" cy="1424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C0864-39A0-56BB-AA2B-7412D0D848E6}"/>
              </a:ext>
            </a:extLst>
          </p:cNvPr>
          <p:cNvSpPr txBox="1"/>
          <p:nvPr/>
        </p:nvSpPr>
        <p:spPr>
          <a:xfrm>
            <a:off x="818786" y="1295250"/>
            <a:ext cx="335696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Show example records of </a:t>
            </a:r>
            <a:r>
              <a:rPr lang="en-US" err="1">
                <a:latin typeface="Britannic Bold" panose="020B0903060703020204" pitchFamily="34" charset="0"/>
              </a:rPr>
              <a:t>urls</a:t>
            </a:r>
            <a:endParaRPr lang="en-US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768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2. Interested buyer messaged dealer 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25CF78-58A7-62E8-67AC-C7E0ED0AF7D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3908322834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885593448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1366493512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4100505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7420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E78745-628A-1989-4A93-970D48652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28680"/>
              </p:ext>
            </p:extLst>
          </p:nvPr>
        </p:nvGraphicFramePr>
        <p:xfrm>
          <a:off x="838200" y="1995488"/>
          <a:ext cx="10515600" cy="1158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40-41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09:59:29 AM 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/mail/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unsub.fscs@gmail.com’s 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/u/0/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unsub.fscs@gmail.com’s 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CEF52F-5D2C-0FC3-72A3-45D6660B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05982"/>
              </p:ext>
            </p:extLst>
          </p:nvPr>
        </p:nvGraphicFramePr>
        <p:xfrm>
          <a:off x="838200" y="3153728"/>
          <a:ext cx="10515600" cy="1371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42-43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09:59:31 AM AM to 10:04:12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/mail/u/0/#inbox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unsub.fscs@gmail.com’s 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WhctKKXXDrfCq…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indicating ID for opened email with subject header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cheaper than Rx supplements - order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43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3. Dealer replied with transaction details (Bitcoin wallet)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39EB45-9C2A-D235-AAC2-9A002AA8D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56146"/>
              </p:ext>
            </p:extLst>
          </p:nvPr>
        </p:nvGraphicFramePr>
        <p:xfrm>
          <a:off x="838200" y="1995488"/>
          <a:ext cx="10515600" cy="1371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492632660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662681236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1183484070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1751051026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44-45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10:04:35 AM AM to 10:04:46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?compose=JHrtff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referring to open message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subject header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“order”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then clicked a link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(https://mail.google.com)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?compose=DXDWs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referring to same message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two replies were made for the same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76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06913-7DE2-4D76-B181-A063E8FA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977529"/>
              </p:ext>
            </p:extLst>
          </p:nvPr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702316111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92689042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1539877105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2594324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796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5669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4. Buyer sent payment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D0DC96-8AF6-82A7-AEC6-11FF3E2E6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45248"/>
              </p:ext>
            </p:extLst>
          </p:nvPr>
        </p:nvGraphicFramePr>
        <p:xfrm>
          <a:off x="838200" y="1690688"/>
          <a:ext cx="10515600" cy="1889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46-48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10:04:52 AM AM to 10:04:59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WhctKKXXDrFCqXBGC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“order”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open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lick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WhctKKXXDrfCqvtRj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another new message with subject header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txid: 517b2159…”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837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5. Dealer confirmed payment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115828-A1C8-3223-5CE0-49F342AD9B3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3FEC36-044C-7614-50A6-90BF3666FDF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95488"/>
          <a:ext cx="10515600" cy="11231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49-50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10:56:52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url?=https://imgur.com/dTgrkp7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parameter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source=gmail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the imgur link originated from a Gmail message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https://imgur.com/dTgrkP7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imgur post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39 for 18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769519-9D7B-E169-6C72-E5BF4710728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8595"/>
          <a:ext cx="10515600" cy="11231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51-52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10:58:59 AM to 10:59:00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blockchain explorer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into Chrome address bar and generated a URL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F9FA4F-F826-8B9F-4C95-514967AD22A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257333"/>
          <a:ext cx="10515600" cy="11231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53-54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10:59:01 AM to 10:59:02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https://www.blockchain.com/explorer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Blockchain Explorer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857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5. Dealer confirmed payment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115828-A1C8-3223-5CE0-49F342AD9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289"/>
              </p:ext>
            </p:extLst>
          </p:nvPr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CB817DC-F353-BCD6-59A9-36303CA80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53900"/>
              </p:ext>
            </p:extLst>
          </p:nvPr>
        </p:nvGraphicFramePr>
        <p:xfrm>
          <a:off x="838200" y="1995488"/>
          <a:ext cx="10515600" cy="11231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55-57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10:59:06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?search=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517b215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 then a URL was generated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https://blockchain.com/)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with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 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btc/tx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and string matching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517b215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transaction to view the transaction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0A77C6B-9C59-6BA5-CF69-658A02F32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04480"/>
              </p:ext>
            </p:extLst>
          </p:nvPr>
        </p:nvGraphicFramePr>
        <p:xfrm>
          <a:off x="838200" y="3118595"/>
          <a:ext cx="10515600" cy="7795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7795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10:59:21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/btc/address/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38RcsURW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 to the suspect’s address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52396A-59DF-B7DD-B512-10B258C63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61484"/>
              </p:ext>
            </p:extLst>
          </p:nvPr>
        </p:nvGraphicFramePr>
        <p:xfrm>
          <a:off x="838200" y="3898161"/>
          <a:ext cx="10515600" cy="6029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59-60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10:59:38 AM to 10:59:39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into Chrome address bar and generated a URL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C02A2CF-9723-3C32-95AE-0F0B17A39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5256"/>
              </p:ext>
            </p:extLst>
          </p:nvPr>
        </p:nvGraphicFramePr>
        <p:xfrm>
          <a:off x="838200" y="4501138"/>
          <a:ext cx="10515600" cy="6029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61-62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10:59:47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(https://kraken.com/)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path /en-us/sign in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 Sign in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2BA234-5251-E689-F16B-54D78DA60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08527"/>
              </p:ext>
            </p:extLst>
          </p:nvPr>
        </p:nvGraphicFramePr>
        <p:xfrm>
          <a:off x="838200" y="5104756"/>
          <a:ext cx="10515600" cy="11582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63-65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11:00:21 AM to 11:01:12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/en-us/device-approval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approve signing in from new device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trade?i=true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 successfully signing in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/u/instant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104 seconds or 1.7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sp>
        <p:nvSpPr>
          <p:cNvPr id="35" name="Left Brace 34">
            <a:extLst>
              <a:ext uri="{FF2B5EF4-FFF2-40B4-BE49-F238E27FC236}">
                <a16:creationId xmlns:a16="http://schemas.microsoft.com/office/drawing/2014/main" id="{7F8568ED-67B4-94ED-16B2-5BF0A8FE8478}"/>
              </a:ext>
            </a:extLst>
          </p:cNvPr>
          <p:cNvSpPr/>
          <p:nvPr/>
        </p:nvSpPr>
        <p:spPr>
          <a:xfrm>
            <a:off x="666750" y="5098734"/>
            <a:ext cx="171450" cy="1158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671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5. Dealer confirmed payment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115828-A1C8-3223-5CE0-49F342AD9B3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304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ACB200-30D5-7027-CB7D-83AFD7323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88730"/>
              </p:ext>
            </p:extLst>
          </p:nvPr>
        </p:nvGraphicFramePr>
        <p:xfrm>
          <a:off x="838200" y="1995488"/>
          <a:ext cx="10515600" cy="6029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11:00:21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/u/funding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Funding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FB5FFEB-CA8B-521E-3150-88AD8C9C0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18035"/>
              </p:ext>
            </p:extLst>
          </p:nvPr>
        </p:nvGraphicFramePr>
        <p:xfrm>
          <a:off x="838200" y="2598465"/>
          <a:ext cx="10515600" cy="1584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67-70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11:01:31 AM to 11:01:33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redirect?url=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pointing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https://mempool.space/tx/517b21...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page is refreshed by server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refresh page is redirected to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redirect?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title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Transaction: 517b21..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Then redirected to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(https://mempool.space)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/tx/517b21…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C636FC-9444-A435-C360-A233AD3DC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58242"/>
              </p:ext>
            </p:extLst>
          </p:nvPr>
        </p:nvGraphicFramePr>
        <p:xfrm>
          <a:off x="838200" y="4183425"/>
          <a:ext cx="10515600" cy="6029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/u/history/ledger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 History Ledger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3941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7324-BA8C-8520-710A-8D098066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6-7. Dealer shipped drugs and buyer received drugs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28429E-9AD2-DA11-1DD8-33A66C0E4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59990"/>
              </p:ext>
            </p:extLst>
          </p:nvPr>
        </p:nvGraphicFramePr>
        <p:xfrm>
          <a:off x="838200" y="1690688"/>
          <a:ext cx="10553224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72-73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to 11:02:44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/u/0/#inbox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string pointing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message with subject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order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?compose=JhrtffdgkF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as one reply to the message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same path pointing to same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 message but with another reply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xQTrpQHKf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C9F24D-F018-4895-EF3D-89B23F7AB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02877"/>
              </p:ext>
            </p:extLst>
          </p:nvPr>
        </p:nvGraphicFramePr>
        <p:xfrm>
          <a:off x="838200" y="3367088"/>
          <a:ext cx="10553224" cy="731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4961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11:02:05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/mail/u/0/#inbox/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message with subject header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txid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from earlier visit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id=48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7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lternate, alternative, arrows, diverge, routes icon - Download on  Iconfinder">
            <a:extLst>
              <a:ext uri="{FF2B5EF4-FFF2-40B4-BE49-F238E27FC236}">
                <a16:creationId xmlns:a16="http://schemas.microsoft.com/office/drawing/2014/main" id="{79801B2D-F7DE-9E63-16BA-10EE8199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9" y="85919"/>
            <a:ext cx="574883" cy="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DF699-73FC-5033-0E8B-4DC4D481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07" y="772888"/>
            <a:ext cx="11147785" cy="591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FCE4D-C678-B549-F4AA-28142746B8F1}"/>
              </a:ext>
            </a:extLst>
          </p:cNvPr>
          <p:cNvSpPr txBox="1"/>
          <p:nvPr/>
        </p:nvSpPr>
        <p:spPr>
          <a:xfrm>
            <a:off x="985840" y="403556"/>
            <a:ext cx="51792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Show </a:t>
            </a:r>
            <a:r>
              <a:rPr lang="en-US">
                <a:latin typeface="Britannic Bold" panose="020B0903060703020204" pitchFamily="34" charset="0"/>
              </a:rPr>
              <a:t>id</a:t>
            </a:r>
            <a:r>
              <a:rPr lang="en-US"/>
              <a:t>, </a:t>
            </a:r>
            <a:r>
              <a:rPr lang="en-US">
                <a:latin typeface="Britannic Bold" panose="020B0903060703020204" pitchFamily="34" charset="0"/>
              </a:rPr>
              <a:t>title</a:t>
            </a:r>
            <a:r>
              <a:rPr lang="en-US"/>
              <a:t>, and </a:t>
            </a:r>
            <a:r>
              <a:rPr lang="en-US">
                <a:latin typeface="Britannic Bold" panose="020B0903060703020204" pitchFamily="34" charset="0"/>
              </a:rPr>
              <a:t>date</a:t>
            </a:r>
            <a:r>
              <a:rPr lang="en-US"/>
              <a:t> of </a:t>
            </a:r>
            <a:r>
              <a:rPr lang="en-US" err="1">
                <a:latin typeface="Britannic Bold" panose="020B0903060703020204" pitchFamily="34" charset="0"/>
              </a:rPr>
              <a:t>urls</a:t>
            </a:r>
            <a:r>
              <a:rPr lang="en-US">
                <a:latin typeface="Britannic Bold" panose="020B0903060703020204" pitchFamily="34" charset="0"/>
              </a:rPr>
              <a:t> </a:t>
            </a:r>
            <a:r>
              <a:rPr lang="en-US"/>
              <a:t>using </a:t>
            </a:r>
            <a:r>
              <a:rPr lang="en-US" err="1"/>
              <a:t>sql</a:t>
            </a:r>
            <a:r>
              <a:rPr lang="en-US"/>
              <a:t>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234EF-45D3-D773-73D8-5A5AB97C5030}"/>
              </a:ext>
            </a:extLst>
          </p:cNvPr>
          <p:cNvSpPr txBox="1"/>
          <p:nvPr/>
        </p:nvSpPr>
        <p:spPr>
          <a:xfrm>
            <a:off x="5979319" y="2282362"/>
            <a:ext cx="44148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err="1">
                <a:latin typeface="Britannic Bold" panose="020B0903060703020204" pitchFamily="34" charset="0"/>
              </a:rPr>
              <a:t>url</a:t>
            </a:r>
            <a:r>
              <a:rPr lang="en-US"/>
              <a:t> column is ignore because the content is too long and it will mess up the format</a:t>
            </a:r>
          </a:p>
        </p:txBody>
      </p:sp>
    </p:spTree>
    <p:extLst>
      <p:ext uri="{BB962C8B-B14F-4D97-AF65-F5344CB8AC3E}">
        <p14:creationId xmlns:p14="http://schemas.microsoft.com/office/powerpoint/2010/main" val="161079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7163E-1DA6-C5C5-65B3-D6D18888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834165"/>
            <a:ext cx="11827265" cy="518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17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CC0C-4089-9FAD-DB59-95A837C4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ritannic Bold" panose="020B0903060703020204" pitchFamily="34" charset="0"/>
              </a:rPr>
              <a:t>visits</a:t>
            </a:r>
            <a:r>
              <a:rPr lang="en-US"/>
              <a:t> table 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0FC5EA-1695-1273-A9AA-032042792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23708"/>
              </p:ext>
            </p:extLst>
          </p:nvPr>
        </p:nvGraphicFramePr>
        <p:xfrm>
          <a:off x="838200" y="2571248"/>
          <a:ext cx="10515600" cy="2560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6254">
                  <a:extLst>
                    <a:ext uri="{9D8B030D-6E8A-4147-A177-3AD203B41FA5}">
                      <a16:colId xmlns:a16="http://schemas.microsoft.com/office/drawing/2014/main" val="3598353511"/>
                    </a:ext>
                  </a:extLst>
                </a:gridCol>
                <a:gridCol w="2154265">
                  <a:extLst>
                    <a:ext uri="{9D8B030D-6E8A-4147-A177-3AD203B41FA5}">
                      <a16:colId xmlns:a16="http://schemas.microsoft.com/office/drawing/2014/main" val="3500247351"/>
                    </a:ext>
                  </a:extLst>
                </a:gridCol>
                <a:gridCol w="6495081">
                  <a:extLst>
                    <a:ext uri="{9D8B030D-6E8A-4147-A177-3AD203B41FA5}">
                      <a16:colId xmlns:a16="http://schemas.microsoft.com/office/drawing/2014/main" val="19275348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1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A unique ID for the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89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An ID corresponding to a record in the urls 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visit_time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Timestamp in nanoseconds when the website was visited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0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accent6"/>
                          </a:solidFill>
                          <a:latin typeface="Britannic Bold" panose="020B0903060703020204" pitchFamily="34" charset="0"/>
                        </a:rPr>
                        <a:t>from_visit</a:t>
                      </a:r>
                      <a:endParaRPr lang="en-US">
                        <a:solidFill>
                          <a:schemeClr val="accent6"/>
                        </a:solidFill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From which </a:t>
                      </a:r>
                      <a:r>
                        <a:rPr lang="en-US" err="1"/>
                        <a:t>url</a:t>
                      </a:r>
                      <a:r>
                        <a:rPr lang="en-US"/>
                        <a:t> (ID) the current </a:t>
                      </a:r>
                      <a:r>
                        <a:rPr lang="en-US" err="1"/>
                        <a:t>url</a:t>
                      </a:r>
                      <a:r>
                        <a:rPr lang="en-US"/>
                        <a:t> visited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0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chemeClr val="accent2"/>
                          </a:solidFill>
                          <a:effectLst/>
                          <a:latin typeface="Britannic Bold" panose="020B0903060703020204" pitchFamily="34" charset="0"/>
                        </a:rPr>
                        <a:t>transition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A 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(code) </a:t>
                      </a:r>
                      <a:r>
                        <a:rPr lang="en-GB">
                          <a:effectLst/>
                        </a:rPr>
                        <a:t>identifies the type of transition between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89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err="1">
                          <a:solidFill>
                            <a:srgbClr val="FF0000"/>
                          </a:solidFill>
                          <a:effectLst/>
                        </a:rPr>
                        <a:t>visit_duration</a:t>
                      </a:r>
                      <a:endParaRPr lang="en-US" b="1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Duration of visit in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9423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B6D6A0-671E-D7B7-833F-6BF52C92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392" y="0"/>
            <a:ext cx="4174608" cy="235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FE0E1-85E5-2776-3ECF-8CBD9DC7BA13}"/>
              </a:ext>
            </a:extLst>
          </p:cNvPr>
          <p:cNvSpPr txBox="1"/>
          <p:nvPr/>
        </p:nvSpPr>
        <p:spPr>
          <a:xfrm>
            <a:off x="769620" y="2055813"/>
            <a:ext cx="243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was a URL visited?</a:t>
            </a:r>
          </a:p>
        </p:txBody>
      </p:sp>
    </p:spTree>
    <p:extLst>
      <p:ext uri="{BB962C8B-B14F-4D97-AF65-F5344CB8AC3E}">
        <p14:creationId xmlns:p14="http://schemas.microsoft.com/office/powerpoint/2010/main" val="57496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bd Soft Svg Icon - Url Icon Png, Transparent Png - kindpng">
            <a:extLst>
              <a:ext uri="{FF2B5EF4-FFF2-40B4-BE49-F238E27FC236}">
                <a16:creationId xmlns:a16="http://schemas.microsoft.com/office/drawing/2014/main" id="{C7FC3379-3695-9F60-A148-9CC0DD77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48" y="3429000"/>
            <a:ext cx="1110820" cy="11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bd Soft Svg Icon - Url Icon Png, Transparent Png - kindpng">
            <a:extLst>
              <a:ext uri="{FF2B5EF4-FFF2-40B4-BE49-F238E27FC236}">
                <a16:creationId xmlns:a16="http://schemas.microsoft.com/office/drawing/2014/main" id="{2CA51EFE-383B-4B9B-27C5-61193ED7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98" y="3464560"/>
            <a:ext cx="1110820" cy="11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4B39D8B-C4C3-4303-3679-2DBFA6028372}"/>
              </a:ext>
            </a:extLst>
          </p:cNvPr>
          <p:cNvSpPr/>
          <p:nvPr/>
        </p:nvSpPr>
        <p:spPr>
          <a:xfrm>
            <a:off x="4236720" y="3829427"/>
            <a:ext cx="252984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8E963-5324-8315-0D34-F6EF431DBA2D}"/>
              </a:ext>
            </a:extLst>
          </p:cNvPr>
          <p:cNvSpPr txBox="1"/>
          <p:nvPr/>
        </p:nvSpPr>
        <p:spPr>
          <a:xfrm>
            <a:off x="1308905" y="2585273"/>
            <a:ext cx="271818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/>
              <a:t>www.google.com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11BA2-3BB8-4DCB-F239-257201A28676}"/>
              </a:ext>
            </a:extLst>
          </p:cNvPr>
          <p:cNvSpPr txBox="1"/>
          <p:nvPr/>
        </p:nvSpPr>
        <p:spPr>
          <a:xfrm>
            <a:off x="7248629" y="2588993"/>
            <a:ext cx="227273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/>
              <a:t>www.cnn.com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2E69344-A179-3563-254D-A63D0DC1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Britannic Bold" panose="020B0903060703020204" pitchFamily="34" charset="0"/>
              </a:rPr>
              <a:t>from_visit</a:t>
            </a:r>
            <a:r>
              <a:rPr lang="en-US">
                <a:latin typeface="Britannic Bold" panose="020B0903060703020204" pitchFamily="34" charset="0"/>
              </a:rPr>
              <a:t> </a:t>
            </a:r>
            <a:r>
              <a:rPr lang="en-US"/>
              <a:t>and </a:t>
            </a:r>
            <a:r>
              <a:rPr lang="en-US">
                <a:latin typeface="Britannic Bold" panose="020B0903060703020204" pitchFamily="34" charset="0"/>
              </a:rPr>
              <a:t>transition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10D2B-3205-04E5-5288-4CC4AD28C282}"/>
              </a:ext>
            </a:extLst>
          </p:cNvPr>
          <p:cNvSpPr txBox="1"/>
          <p:nvPr/>
        </p:nvSpPr>
        <p:spPr>
          <a:xfrm>
            <a:off x="4747463" y="3349578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click a </a:t>
            </a:r>
            <a:r>
              <a:rPr lang="en-US" sz="2800">
                <a:solidFill>
                  <a:srgbClr val="FF0000"/>
                </a:solidFill>
                <a:latin typeface="Britannic Bold" panose="020B0903060703020204" pitchFamily="34" charset="0"/>
              </a:rPr>
              <a:t>link</a:t>
            </a:r>
            <a:endParaRPr lang="en-US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563929-4ED8-8AC8-1676-1122E3C09458}"/>
              </a:ext>
            </a:extLst>
          </p:cNvPr>
          <p:cNvCxnSpPr/>
          <p:nvPr/>
        </p:nvCxnSpPr>
        <p:spPr>
          <a:xfrm>
            <a:off x="2743200" y="1690688"/>
            <a:ext cx="0" cy="89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AC04E-D496-3409-82C0-F500709DADB8}"/>
              </a:ext>
            </a:extLst>
          </p:cNvPr>
          <p:cNvCxnSpPr>
            <a:endCxn id="14" idx="0"/>
          </p:cNvCxnSpPr>
          <p:nvPr/>
        </p:nvCxnSpPr>
        <p:spPr>
          <a:xfrm>
            <a:off x="5382305" y="1572451"/>
            <a:ext cx="236551" cy="177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225C3-5020-4D90-ED46-F5CFF6D9912E}"/>
              </a:ext>
            </a:extLst>
          </p:cNvPr>
          <p:cNvSpPr txBox="1"/>
          <p:nvPr/>
        </p:nvSpPr>
        <p:spPr>
          <a:xfrm>
            <a:off x="6676683" y="1587330"/>
            <a:ext cx="3990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record in </a:t>
            </a:r>
            <a:r>
              <a:rPr lang="en-US" sz="2800" err="1">
                <a:solidFill>
                  <a:schemeClr val="accent4"/>
                </a:solidFill>
                <a:latin typeface="Britannic Bold" panose="020B0903060703020204" pitchFamily="34" charset="0"/>
              </a:rPr>
              <a:t>url</a:t>
            </a:r>
            <a:r>
              <a:rPr lang="en-US" sz="2800"/>
              <a:t> table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EA0FA2-A573-8D92-227F-B8BF8CE7BEA0}"/>
              </a:ext>
            </a:extLst>
          </p:cNvPr>
          <p:cNvCxnSpPr>
            <a:stCxn id="19" idx="2"/>
          </p:cNvCxnSpPr>
          <p:nvPr/>
        </p:nvCxnSpPr>
        <p:spPr>
          <a:xfrm>
            <a:off x="8672069" y="2110550"/>
            <a:ext cx="0" cy="45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7ED5AC-1868-4FC8-B94E-27EBC9636219}"/>
              </a:ext>
            </a:extLst>
          </p:cNvPr>
          <p:cNvSpPr txBox="1"/>
          <p:nvPr/>
        </p:nvSpPr>
        <p:spPr>
          <a:xfrm>
            <a:off x="1179341" y="5107880"/>
            <a:ext cx="2843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 corresponding record in </a:t>
            </a:r>
            <a:r>
              <a:rPr lang="en-US" sz="2800">
                <a:solidFill>
                  <a:schemeClr val="accent6"/>
                </a:solidFill>
                <a:latin typeface="Britannic Bold" panose="020B0903060703020204" pitchFamily="34" charset="0"/>
              </a:rPr>
              <a:t>visits</a:t>
            </a:r>
            <a:r>
              <a:rPr lang="en-US" sz="2800"/>
              <a:t> table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39DD80-4605-3DAF-E0D9-0ADD61896F0D}"/>
              </a:ext>
            </a:extLst>
          </p:cNvPr>
          <p:cNvCxnSpPr>
            <a:cxnSpLocks/>
          </p:cNvCxnSpPr>
          <p:nvPr/>
        </p:nvCxnSpPr>
        <p:spPr>
          <a:xfrm flipH="1" flipV="1">
            <a:off x="2600960" y="4595615"/>
            <a:ext cx="142240" cy="571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F9A149-962E-AFB5-60D7-001CF5639544}"/>
              </a:ext>
            </a:extLst>
          </p:cNvPr>
          <p:cNvSpPr txBox="1"/>
          <p:nvPr/>
        </p:nvSpPr>
        <p:spPr>
          <a:xfrm>
            <a:off x="3696732" y="4100712"/>
            <a:ext cx="3551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user got to </a:t>
            </a:r>
            <a:r>
              <a:rPr lang="en-GB">
                <a:solidFill>
                  <a:schemeClr val="accent2"/>
                </a:solidFill>
              </a:rPr>
              <a:t>cnn.com </a:t>
            </a:r>
            <a:r>
              <a:rPr lang="en-GB"/>
              <a:t>by clicking a link on </a:t>
            </a:r>
            <a:r>
              <a:rPr lang="en-GB">
                <a:solidFill>
                  <a:schemeClr val="accent6"/>
                </a:solidFill>
              </a:rPr>
              <a:t>google.com</a:t>
            </a:r>
          </a:p>
        </p:txBody>
      </p:sp>
    </p:spTree>
    <p:extLst>
      <p:ext uri="{BB962C8B-B14F-4D97-AF65-F5344CB8AC3E}">
        <p14:creationId xmlns:p14="http://schemas.microsoft.com/office/powerpoint/2010/main" val="426320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A0D63-3656-B7F2-F3E9-8EF094B50C36}"/>
              </a:ext>
            </a:extLst>
          </p:cNvPr>
          <p:cNvSpPr txBox="1"/>
          <p:nvPr/>
        </p:nvSpPr>
        <p:spPr>
          <a:xfrm>
            <a:off x="3971290" y="0"/>
            <a:ext cx="4777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Chrome Transition Types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E0693C-DC8B-B72D-AE7A-160F0580C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20787"/>
              </p:ext>
            </p:extLst>
          </p:nvPr>
        </p:nvGraphicFramePr>
        <p:xfrm>
          <a:off x="193039" y="548640"/>
          <a:ext cx="11917682" cy="57607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16036">
                  <a:extLst>
                    <a:ext uri="{9D8B030D-6E8A-4147-A177-3AD203B41FA5}">
                      <a16:colId xmlns:a16="http://schemas.microsoft.com/office/drawing/2014/main" val="3598353511"/>
                    </a:ext>
                  </a:extLst>
                </a:gridCol>
                <a:gridCol w="2294216">
                  <a:extLst>
                    <a:ext uri="{9D8B030D-6E8A-4147-A177-3AD203B41FA5}">
                      <a16:colId xmlns:a16="http://schemas.microsoft.com/office/drawing/2014/main" val="3500247351"/>
                    </a:ext>
                  </a:extLst>
                </a:gridCol>
                <a:gridCol w="9007430">
                  <a:extLst>
                    <a:ext uri="{9D8B030D-6E8A-4147-A177-3AD203B41FA5}">
                      <a16:colId xmlns:a16="http://schemas.microsoft.com/office/drawing/2014/main" val="19275348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1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got to this page by clicking a link on another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89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Typed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got to this page by typing the URL in the URL bar</a:t>
                      </a:r>
                    </a:p>
                    <a:p>
                      <a:pPr algn="l" fontAlgn="t"/>
                      <a:endParaRPr lang="en-GB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Auto Bookmark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got to this page through a suggestion in the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0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Auto Subframe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This is a subframe navigation. For example, if a page consists of several frames containing ads, those ad URLs will have this transition type.  The user may not even realise the content in these pages is a separate frame, so may not care about the URL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0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Manual Subframe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For subframe navigations that are explicitly requested by the user and generate new navigation entries in the back/forward list.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89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err="1">
                          <a:effectLst/>
                        </a:rPr>
                        <a:t>Omnibar</a:t>
                      </a:r>
                      <a:r>
                        <a:rPr lang="en-US">
                          <a:effectLst/>
                        </a:rPr>
                        <a:t>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typed search key in search bar and chosen from keywords generated by the search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9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Top Level / Start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The page was specified in the command line or is the start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37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Form 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filled out values in a form and submitted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2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Reload / Restore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>
                          <a:effectLst/>
                        </a:rPr>
                        <a:t>user</a:t>
                      </a:r>
                      <a:r>
                        <a:rPr lang="en-GB">
                          <a:effectLst/>
                        </a:rPr>
                        <a:t> "reloaded" the page, either by hitting the reload button or by hitting enter in the address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22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err="1">
                          <a:effectLst/>
                        </a:rPr>
                        <a:t>url</a:t>
                      </a:r>
                      <a:r>
                        <a:rPr lang="en-GB">
                          <a:effectLst/>
                        </a:rPr>
                        <a:t> was generated from a keyword or </a:t>
                      </a:r>
                      <a:r>
                        <a:rPr lang="en-US" err="1">
                          <a:effectLst/>
                        </a:rPr>
                        <a:t>Omnibar</a:t>
                      </a:r>
                      <a:r>
                        <a:rPr lang="en-US">
                          <a:effectLst/>
                        </a:rPr>
                        <a:t> Generated 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440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Keyword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effectLst/>
                        </a:rPr>
                        <a:t>corresponds to a visit generated for a 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9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91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23692-E192-4591-6697-5DA82794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2" r="48912" b="42821"/>
          <a:stretch/>
        </p:blipFill>
        <p:spPr>
          <a:xfrm>
            <a:off x="702338" y="1637626"/>
            <a:ext cx="8994936" cy="391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02E1AD-34B7-EF77-0635-6942BF7024ED}"/>
              </a:ext>
            </a:extLst>
          </p:cNvPr>
          <p:cNvSpPr/>
          <p:nvPr/>
        </p:nvSpPr>
        <p:spPr>
          <a:xfrm>
            <a:off x="1255827" y="2275314"/>
            <a:ext cx="24606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721937-AE40-24F9-7E6C-8DF1A8831413}"/>
              </a:ext>
            </a:extLst>
          </p:cNvPr>
          <p:cNvSpPr/>
          <p:nvPr/>
        </p:nvSpPr>
        <p:spPr>
          <a:xfrm>
            <a:off x="1801772" y="2275314"/>
            <a:ext cx="78462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6AE295-2467-1971-EFBC-C66F0CC155B6}"/>
              </a:ext>
            </a:extLst>
          </p:cNvPr>
          <p:cNvSpPr/>
          <p:nvPr/>
        </p:nvSpPr>
        <p:spPr>
          <a:xfrm>
            <a:off x="2837099" y="2280740"/>
            <a:ext cx="77213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69F6E5-A036-D7B4-7689-55A74D8E0EBA}"/>
              </a:ext>
            </a:extLst>
          </p:cNvPr>
          <p:cNvSpPr/>
          <p:nvPr/>
        </p:nvSpPr>
        <p:spPr>
          <a:xfrm>
            <a:off x="3651337" y="2274390"/>
            <a:ext cx="79450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C94D9E-2A68-31CE-826C-D2A5AEA281CB}"/>
              </a:ext>
            </a:extLst>
          </p:cNvPr>
          <p:cNvSpPr/>
          <p:nvPr/>
        </p:nvSpPr>
        <p:spPr>
          <a:xfrm>
            <a:off x="5289173" y="2274390"/>
            <a:ext cx="96557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431DC-AACA-E119-FAA9-9FCF38064A30}"/>
              </a:ext>
            </a:extLst>
          </p:cNvPr>
          <p:cNvSpPr txBox="1"/>
          <p:nvPr/>
        </p:nvSpPr>
        <p:spPr>
          <a:xfrm>
            <a:off x="7188107" y="1233599"/>
            <a:ext cx="325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Duration of visit in microseconds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5A5C8B-C560-6ED6-9D5E-BA9754278A3E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flipH="1">
            <a:off x="5771962" y="1602931"/>
            <a:ext cx="3041911" cy="671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F8A047-802B-8DA6-B921-3C7A2185B70A}"/>
              </a:ext>
            </a:extLst>
          </p:cNvPr>
          <p:cNvSpPr txBox="1"/>
          <p:nvPr/>
        </p:nvSpPr>
        <p:spPr>
          <a:xfrm>
            <a:off x="171315" y="1227824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References </a:t>
            </a:r>
            <a:r>
              <a:rPr lang="en-US" b="1"/>
              <a:t>urls</a:t>
            </a:r>
            <a:r>
              <a:rPr lang="en-US"/>
              <a:t> entries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DD21D2-31EE-78FA-21FE-A9CF062F90D3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378858" y="1597156"/>
            <a:ext cx="1" cy="678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929C4B-26DB-FF23-BFCF-37233709AB1F}"/>
              </a:ext>
            </a:extLst>
          </p:cNvPr>
          <p:cNvSpPr txBox="1"/>
          <p:nvPr/>
        </p:nvSpPr>
        <p:spPr>
          <a:xfrm>
            <a:off x="2684873" y="1227824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Timestamp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AA4895-CF65-1D08-ED18-C72FD9AB7EB6}"/>
              </a:ext>
            </a:extLst>
          </p:cNvPr>
          <p:cNvCxnSpPr>
            <a:cxnSpLocks/>
            <a:stCxn id="34" idx="2"/>
            <a:endCxn id="22" idx="0"/>
          </p:cNvCxnSpPr>
          <p:nvPr/>
        </p:nvCxnSpPr>
        <p:spPr>
          <a:xfrm flipH="1">
            <a:off x="2194086" y="1597156"/>
            <a:ext cx="1104609" cy="678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4E0E9F-0D75-AE23-3A09-DD0C802F19DA}"/>
              </a:ext>
            </a:extLst>
          </p:cNvPr>
          <p:cNvSpPr txBox="1"/>
          <p:nvPr/>
        </p:nvSpPr>
        <p:spPr>
          <a:xfrm>
            <a:off x="4501013" y="1227824"/>
            <a:ext cx="25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References </a:t>
            </a:r>
            <a:r>
              <a:rPr lang="en-US" b="1"/>
              <a:t>visits</a:t>
            </a:r>
            <a:r>
              <a:rPr lang="en-US"/>
              <a:t> entries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9F34D9-88C9-2B9B-F78E-35421E05EE87}"/>
              </a:ext>
            </a:extLst>
          </p:cNvPr>
          <p:cNvCxnSpPr>
            <a:cxnSpLocks/>
            <a:stCxn id="38" idx="2"/>
            <a:endCxn id="23" idx="0"/>
          </p:cNvCxnSpPr>
          <p:nvPr/>
        </p:nvCxnSpPr>
        <p:spPr>
          <a:xfrm flipH="1">
            <a:off x="3223165" y="1597156"/>
            <a:ext cx="2551114" cy="683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A7A854-98B7-8DBC-BB1F-CD1AA82E3F12}"/>
              </a:ext>
            </a:extLst>
          </p:cNvPr>
          <p:cNvCxnSpPr>
            <a:cxnSpLocks/>
            <a:stCxn id="57" idx="0"/>
            <a:endCxn id="24" idx="2"/>
          </p:cNvCxnSpPr>
          <p:nvPr/>
        </p:nvCxnSpPr>
        <p:spPr>
          <a:xfrm flipH="1" flipV="1">
            <a:off x="4048591" y="2502990"/>
            <a:ext cx="1151216" cy="3195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B85ED0-886C-F8E8-575F-363323180F99}"/>
              </a:ext>
            </a:extLst>
          </p:cNvPr>
          <p:cNvSpPr txBox="1"/>
          <p:nvPr/>
        </p:nvSpPr>
        <p:spPr>
          <a:xfrm>
            <a:off x="634839" y="5698374"/>
            <a:ext cx="91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tells how URL was reached (link clicked, URL typed, form submitted, etc.) – more detail later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B6C77-4AC6-5F81-F36B-25848AA30E3A}"/>
              </a:ext>
            </a:extLst>
          </p:cNvPr>
          <p:cNvSpPr txBox="1"/>
          <p:nvPr/>
        </p:nvSpPr>
        <p:spPr>
          <a:xfrm>
            <a:off x="634839" y="721601"/>
            <a:ext cx="46543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Show sample records of </a:t>
            </a:r>
            <a:r>
              <a:rPr lang="en-GB">
                <a:latin typeface="Britannic Bold" panose="020B0903060703020204" pitchFamily="34" charset="0"/>
              </a:rPr>
              <a:t>visits</a:t>
            </a:r>
            <a:r>
              <a:rPr lang="en-GB"/>
              <a:t> table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B51276-31E5-0147-8ABF-47CD3A71729D}"/>
              </a:ext>
            </a:extLst>
          </p:cNvPr>
          <p:cNvSpPr/>
          <p:nvPr/>
        </p:nvSpPr>
        <p:spPr>
          <a:xfrm>
            <a:off x="1501889" y="2781537"/>
            <a:ext cx="1335209" cy="5260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B1313-D94C-34BA-C471-B26091DA7723}"/>
              </a:ext>
            </a:extLst>
          </p:cNvPr>
          <p:cNvSpPr txBox="1"/>
          <p:nvPr/>
        </p:nvSpPr>
        <p:spPr>
          <a:xfrm>
            <a:off x="1276655" y="3813845"/>
            <a:ext cx="18348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visited </a:t>
            </a:r>
            <a:r>
              <a:rPr lang="en-US" err="1"/>
              <a:t>url</a:t>
            </a:r>
            <a:r>
              <a:rPr lang="en-US"/>
              <a:t> 1 twice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D1F53E-C550-D529-D20E-F573FAEF4254}"/>
              </a:ext>
            </a:extLst>
          </p:cNvPr>
          <p:cNvCxnSpPr>
            <a:endCxn id="21" idx="2"/>
          </p:cNvCxnSpPr>
          <p:nvPr/>
        </p:nvCxnSpPr>
        <p:spPr>
          <a:xfrm flipV="1">
            <a:off x="2169493" y="3307556"/>
            <a:ext cx="1" cy="50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0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2A7BABC-700D-139E-CFB3-E8A9F49E9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2" r="68310" b="71048"/>
          <a:stretch/>
        </p:blipFill>
        <p:spPr>
          <a:xfrm>
            <a:off x="838199" y="1916944"/>
            <a:ext cx="7848831" cy="192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F3D5F-0C3B-4272-9448-61B0DE2B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Calculate transition type of first </a:t>
            </a:r>
            <a:r>
              <a:rPr lang="en-US" err="1"/>
              <a:t>url</a:t>
            </a:r>
            <a:r>
              <a:rPr lang="en-US"/>
              <a:t> (id=1)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6CA0-8B18-7275-7420-8EC289C93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9463"/>
            <a:ext cx="10515600" cy="21075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Calculate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Convert decimal to hex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AND the value with 0xFF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Look up value in transition table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C8E00-79BB-053D-4783-0B3BA354C4FD}"/>
              </a:ext>
            </a:extLst>
          </p:cNvPr>
          <p:cNvSpPr/>
          <p:nvPr/>
        </p:nvSpPr>
        <p:spPr>
          <a:xfrm>
            <a:off x="4910328" y="3429000"/>
            <a:ext cx="1185672" cy="414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050630-D394-6014-CB57-5B54864B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532" y="3986147"/>
            <a:ext cx="4907428" cy="21908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9A9BA5-F5F2-90D4-24CE-5E605FA3F2F7}"/>
              </a:ext>
            </a:extLst>
          </p:cNvPr>
          <p:cNvCxnSpPr/>
          <p:nvPr/>
        </p:nvCxnSpPr>
        <p:spPr>
          <a:xfrm flipV="1">
            <a:off x="4910328" y="4409440"/>
            <a:ext cx="1673204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F53AC4-AA65-F6F4-C373-F50552FF9DDA}"/>
              </a:ext>
            </a:extLst>
          </p:cNvPr>
          <p:cNvCxnSpPr/>
          <p:nvPr/>
        </p:nvCxnSpPr>
        <p:spPr>
          <a:xfrm>
            <a:off x="5100320" y="5242560"/>
            <a:ext cx="1402080" cy="34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C74008D-8333-DBD6-8E85-8855F3095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56" y="6319903"/>
            <a:ext cx="3086367" cy="42675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3D411-D788-95AA-DCC5-BAA53DA3F2F7}"/>
              </a:ext>
            </a:extLst>
          </p:cNvPr>
          <p:cNvCxnSpPr/>
          <p:nvPr/>
        </p:nvCxnSpPr>
        <p:spPr>
          <a:xfrm>
            <a:off x="5966460" y="5989320"/>
            <a:ext cx="535940" cy="44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A468BD-2D02-1EF2-DA20-56884BE183BB}"/>
              </a:ext>
            </a:extLst>
          </p:cNvPr>
          <p:cNvSpPr/>
          <p:nvPr/>
        </p:nvSpPr>
        <p:spPr>
          <a:xfrm>
            <a:off x="1283208" y="3500471"/>
            <a:ext cx="339852" cy="307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AB47F-DBF4-4FA3-9FCC-CE158000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D97D9-D8A3-4ADB-BA3B-74729FC1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Background</a:t>
            </a:r>
          </a:p>
          <a:p>
            <a:pPr lvl="1"/>
            <a:r>
              <a:rPr lang="en-US"/>
              <a:t>Drug trafficking using craiglist.org as a communication platform</a:t>
            </a:r>
          </a:p>
          <a:p>
            <a:pPr lvl="1"/>
            <a:r>
              <a:rPr lang="en-US"/>
              <a:t>You need to retrieve drug trafficking evidence from web history</a:t>
            </a:r>
          </a:p>
          <a:p>
            <a:r>
              <a:rPr lang="en-US"/>
              <a:t>Lab</a:t>
            </a:r>
          </a:p>
          <a:p>
            <a:pPr lvl="1"/>
            <a:r>
              <a:rPr lang="en-US"/>
              <a:t>Download the case web history</a:t>
            </a:r>
          </a:p>
          <a:p>
            <a:pPr lvl="1"/>
            <a:r>
              <a:rPr lang="en-US"/>
              <a:t>Examine web history database structures</a:t>
            </a:r>
          </a:p>
          <a:p>
            <a:pPr lvl="1"/>
            <a:r>
              <a:rPr lang="en-US"/>
              <a:t>Create a timeline of illegal activities based on web history</a:t>
            </a:r>
          </a:p>
        </p:txBody>
      </p:sp>
    </p:spTree>
    <p:extLst>
      <p:ext uri="{BB962C8B-B14F-4D97-AF65-F5344CB8AC3E}">
        <p14:creationId xmlns:p14="http://schemas.microsoft.com/office/powerpoint/2010/main" val="216490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lternate, alternative, arrows, diverge, routes icon - Download on  Iconfinder">
            <a:extLst>
              <a:ext uri="{FF2B5EF4-FFF2-40B4-BE49-F238E27FC236}">
                <a16:creationId xmlns:a16="http://schemas.microsoft.com/office/drawing/2014/main" id="{F6A98A38-E45E-65CF-42BD-59C83F6D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9" y="85919"/>
            <a:ext cx="574883" cy="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1D5D1-66B5-332A-EFDF-300D89212A2C}"/>
              </a:ext>
            </a:extLst>
          </p:cNvPr>
          <p:cNvSpPr txBox="1"/>
          <p:nvPr/>
        </p:nvSpPr>
        <p:spPr>
          <a:xfrm>
            <a:off x="985840" y="403556"/>
            <a:ext cx="6879429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Convert timestamps in 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/>
              <a:t>table to a readable format using </a:t>
            </a:r>
            <a:r>
              <a:rPr lang="en-US" err="1">
                <a:latin typeface="Britannic Bold" panose="020B0903060703020204" pitchFamily="34" charset="0"/>
              </a:rPr>
              <a:t>sql</a:t>
            </a:r>
            <a:r>
              <a:rPr lang="en-US"/>
              <a:t>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BEEEE-078D-8CC9-4F3B-9CCFB0996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40" y="772888"/>
            <a:ext cx="9579170" cy="5890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63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C52FD-2159-E039-3EA8-08675EA4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233" y="0"/>
            <a:ext cx="38835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396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7AE4-E43E-130B-C7C7-856B52F6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ritannic Bold" panose="020B0903060703020204" pitchFamily="34" charset="0"/>
              </a:rPr>
              <a:t>downloads</a:t>
            </a:r>
            <a:r>
              <a:rPr lang="en-US"/>
              <a:t> table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15571-37A0-69C3-FD24-05E0A3C78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659" y="1690688"/>
            <a:ext cx="7128643" cy="4626292"/>
          </a:xfrm>
        </p:spPr>
        <p:txBody>
          <a:bodyPr/>
          <a:lstStyle/>
          <a:p>
            <a:r>
              <a:rPr lang="en-GB"/>
              <a:t>Chrome Downloads are stored in the 'History' SQLite database, within the </a:t>
            </a:r>
            <a:r>
              <a:rPr lang="en-GB">
                <a:latin typeface="Britannic Bold" panose="020B0903060703020204" pitchFamily="34" charset="0"/>
              </a:rPr>
              <a:t>'downloads</a:t>
            </a:r>
            <a:r>
              <a:rPr lang="en-GB"/>
              <a:t>' and </a:t>
            </a:r>
            <a:r>
              <a:rPr lang="en-GB">
                <a:latin typeface="Britannic Bold" panose="020B0903060703020204" pitchFamily="34" charset="0"/>
              </a:rPr>
              <a:t>'</a:t>
            </a:r>
            <a:r>
              <a:rPr lang="en-GB" err="1">
                <a:latin typeface="Britannic Bold" panose="020B0903060703020204" pitchFamily="34" charset="0"/>
              </a:rPr>
              <a:t>downloads_url_chains</a:t>
            </a:r>
            <a:r>
              <a:rPr lang="en-GB"/>
              <a:t>' tables.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6DD52-ABFA-7A46-FF5C-AE14FC3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7" y="1342273"/>
            <a:ext cx="2983363" cy="5478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21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8966A-6D54-494B-F069-05618045B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3" b="70559"/>
          <a:stretch/>
        </p:blipFill>
        <p:spPr>
          <a:xfrm>
            <a:off x="190500" y="3155930"/>
            <a:ext cx="11811000" cy="1042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B30B02-1AE8-F317-9927-204CE706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sample </a:t>
            </a:r>
            <a:r>
              <a:rPr lang="en-US">
                <a:latin typeface="Britannic Bold" panose="020B0903060703020204" pitchFamily="34" charset="0"/>
              </a:rPr>
              <a:t>downloads</a:t>
            </a:r>
            <a:r>
              <a:rPr lang="en-US"/>
              <a:t> table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8B5A58-7D54-B1C7-DB39-DA49B444E0E6}"/>
              </a:ext>
            </a:extLst>
          </p:cNvPr>
          <p:cNvSpPr/>
          <p:nvPr/>
        </p:nvSpPr>
        <p:spPr>
          <a:xfrm>
            <a:off x="1167765" y="3608344"/>
            <a:ext cx="35814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BFCEB4-F6D6-BB33-705A-88DBDD5DA494}"/>
              </a:ext>
            </a:extLst>
          </p:cNvPr>
          <p:cNvSpPr/>
          <p:nvPr/>
        </p:nvSpPr>
        <p:spPr>
          <a:xfrm>
            <a:off x="3281248" y="3608344"/>
            <a:ext cx="59436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F38ED-0D30-8470-C143-3805D7009EE7}"/>
              </a:ext>
            </a:extLst>
          </p:cNvPr>
          <p:cNvSpPr/>
          <p:nvPr/>
        </p:nvSpPr>
        <p:spPr>
          <a:xfrm>
            <a:off x="5803230" y="3622411"/>
            <a:ext cx="542099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97A7C-89D4-2C1D-9ECA-E6B3DA349846}"/>
              </a:ext>
            </a:extLst>
          </p:cNvPr>
          <p:cNvSpPr/>
          <p:nvPr/>
        </p:nvSpPr>
        <p:spPr>
          <a:xfrm>
            <a:off x="7393894" y="3622411"/>
            <a:ext cx="540907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99C1B5-2FA0-5798-613A-7CA74FFBD7B2}"/>
              </a:ext>
            </a:extLst>
          </p:cNvPr>
          <p:cNvSpPr/>
          <p:nvPr/>
        </p:nvSpPr>
        <p:spPr>
          <a:xfrm>
            <a:off x="8127675" y="3622411"/>
            <a:ext cx="671639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4C0AAB-6610-6ACE-F146-88F9F07433A2}"/>
              </a:ext>
            </a:extLst>
          </p:cNvPr>
          <p:cNvSpPr/>
          <p:nvPr/>
        </p:nvSpPr>
        <p:spPr>
          <a:xfrm>
            <a:off x="8799314" y="3626602"/>
            <a:ext cx="55626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EB404-43E6-08B4-B717-0DFD0F9A955E}"/>
              </a:ext>
            </a:extLst>
          </p:cNvPr>
          <p:cNvSpPr txBox="1"/>
          <p:nvPr/>
        </p:nvSpPr>
        <p:spPr>
          <a:xfrm>
            <a:off x="45370" y="2254121"/>
            <a:ext cx="25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Globally Unique Identifier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C45B1A-EF94-C9C7-D74B-BB79EE913E3C}"/>
              </a:ext>
            </a:extLst>
          </p:cNvPr>
          <p:cNvCxnSpPr>
            <a:stCxn id="20" idx="2"/>
            <a:endCxn id="14" idx="0"/>
          </p:cNvCxnSpPr>
          <p:nvPr/>
        </p:nvCxnSpPr>
        <p:spPr>
          <a:xfrm>
            <a:off x="1344508" y="2623453"/>
            <a:ext cx="2327" cy="984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ECC24A-0894-37CD-561C-EEE64B792252}"/>
              </a:ext>
            </a:extLst>
          </p:cNvPr>
          <p:cNvSpPr txBox="1"/>
          <p:nvPr/>
        </p:nvSpPr>
        <p:spPr>
          <a:xfrm>
            <a:off x="3616112" y="2275304"/>
            <a:ext cx="136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location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4EC2BA-432B-71B1-48B4-2CAF9CC1250C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3578428" y="2644636"/>
            <a:ext cx="720585" cy="963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897CBB-0701-1BCD-53D5-A86A0CBB8127}"/>
              </a:ext>
            </a:extLst>
          </p:cNvPr>
          <p:cNvCxnSpPr>
            <a:cxnSpLocks/>
            <a:stCxn id="26" idx="2"/>
            <a:endCxn id="16" idx="0"/>
          </p:cNvCxnSpPr>
          <p:nvPr/>
        </p:nvCxnSpPr>
        <p:spPr>
          <a:xfrm>
            <a:off x="4299013" y="2644636"/>
            <a:ext cx="1775267" cy="977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866E47-28A5-74C7-8C44-1A6D1A5EA1E7}"/>
              </a:ext>
            </a:extLst>
          </p:cNvPr>
          <p:cNvSpPr txBox="1"/>
          <p:nvPr/>
        </p:nvSpPr>
        <p:spPr>
          <a:xfrm>
            <a:off x="6583756" y="2654007"/>
            <a:ext cx="21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Download start time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B42174-58DA-B943-2925-37E870668045}"/>
              </a:ext>
            </a:extLst>
          </p:cNvPr>
          <p:cNvCxnSpPr>
            <a:cxnSpLocks/>
            <a:stCxn id="37" idx="2"/>
            <a:endCxn id="17" idx="0"/>
          </p:cNvCxnSpPr>
          <p:nvPr/>
        </p:nvCxnSpPr>
        <p:spPr>
          <a:xfrm>
            <a:off x="7664347" y="3023339"/>
            <a:ext cx="1" cy="599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481D9-A3F3-AF1C-57C3-F12883184577}"/>
              </a:ext>
            </a:extLst>
          </p:cNvPr>
          <p:cNvSpPr txBox="1"/>
          <p:nvPr/>
        </p:nvSpPr>
        <p:spPr>
          <a:xfrm>
            <a:off x="6440088" y="5379202"/>
            <a:ext cx="404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 bytes downloaded as of acquisition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D4232F-351A-270E-7A57-641FA7EC9D1D}"/>
              </a:ext>
            </a:extLst>
          </p:cNvPr>
          <p:cNvCxnSpPr>
            <a:cxnSpLocks/>
            <a:stCxn id="41" idx="0"/>
            <a:endCxn id="18" idx="2"/>
          </p:cNvCxnSpPr>
          <p:nvPr/>
        </p:nvCxnSpPr>
        <p:spPr>
          <a:xfrm flipV="1">
            <a:off x="8463495" y="3835771"/>
            <a:ext cx="0" cy="1543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863F4E-C73F-172C-D111-5E0DCB0843E2}"/>
              </a:ext>
            </a:extLst>
          </p:cNvPr>
          <p:cNvSpPr txBox="1"/>
          <p:nvPr/>
        </p:nvSpPr>
        <p:spPr>
          <a:xfrm>
            <a:off x="8599061" y="2279833"/>
            <a:ext cx="95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size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86F748-2891-31DE-E882-F8049F780548}"/>
              </a:ext>
            </a:extLst>
          </p:cNvPr>
          <p:cNvCxnSpPr>
            <a:cxnSpLocks/>
            <a:stCxn id="47" idx="2"/>
            <a:endCxn id="19" idx="0"/>
          </p:cNvCxnSpPr>
          <p:nvPr/>
        </p:nvCxnSpPr>
        <p:spPr>
          <a:xfrm>
            <a:off x="9077444" y="2649165"/>
            <a:ext cx="0" cy="977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43D634B-B7AD-2C52-11C9-54E48B04BBE4}"/>
              </a:ext>
            </a:extLst>
          </p:cNvPr>
          <p:cNvSpPr/>
          <p:nvPr/>
        </p:nvSpPr>
        <p:spPr>
          <a:xfrm>
            <a:off x="9355180" y="3624941"/>
            <a:ext cx="231734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B28630-3EF8-1BDF-0A17-96CBBF620C58}"/>
              </a:ext>
            </a:extLst>
          </p:cNvPr>
          <p:cNvSpPr/>
          <p:nvPr/>
        </p:nvSpPr>
        <p:spPr>
          <a:xfrm>
            <a:off x="9586914" y="3622464"/>
            <a:ext cx="592928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7745EA-55D5-304C-9DD2-FE1299CA0C43}"/>
              </a:ext>
            </a:extLst>
          </p:cNvPr>
          <p:cNvSpPr/>
          <p:nvPr/>
        </p:nvSpPr>
        <p:spPr>
          <a:xfrm>
            <a:off x="10190435" y="3622411"/>
            <a:ext cx="760927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D934D-7117-69F5-EBE6-42564BFC808F}"/>
              </a:ext>
            </a:extLst>
          </p:cNvPr>
          <p:cNvSpPr/>
          <p:nvPr/>
        </p:nvSpPr>
        <p:spPr>
          <a:xfrm>
            <a:off x="11240573" y="3622411"/>
            <a:ext cx="760927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8FF1CE-C842-C858-BDA9-258CBD3C0DBC}"/>
              </a:ext>
            </a:extLst>
          </p:cNvPr>
          <p:cNvSpPr txBox="1"/>
          <p:nvPr/>
        </p:nvSpPr>
        <p:spPr>
          <a:xfrm>
            <a:off x="8748441" y="1901013"/>
            <a:ext cx="226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Type of dangerous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46E909-E2F0-5D4F-828F-B2BA1075AADA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9883378" y="2270345"/>
            <a:ext cx="0" cy="135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72CCE4F-720F-71A4-9A6D-129E7ACE70AA}"/>
              </a:ext>
            </a:extLst>
          </p:cNvPr>
          <p:cNvSpPr txBox="1"/>
          <p:nvPr/>
        </p:nvSpPr>
        <p:spPr>
          <a:xfrm>
            <a:off x="9090237" y="4498914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Status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F726F4D-C7DC-F696-E290-E595B95F7148}"/>
              </a:ext>
            </a:extLst>
          </p:cNvPr>
          <p:cNvCxnSpPr>
            <a:stCxn id="54" idx="0"/>
            <a:endCxn id="42" idx="2"/>
          </p:cNvCxnSpPr>
          <p:nvPr/>
        </p:nvCxnSpPr>
        <p:spPr>
          <a:xfrm flipV="1">
            <a:off x="9471047" y="3838301"/>
            <a:ext cx="0" cy="660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891D1C-9A10-60FE-D0AD-3E1301D7015A}"/>
              </a:ext>
            </a:extLst>
          </p:cNvPr>
          <p:cNvSpPr txBox="1"/>
          <p:nvPr/>
        </p:nvSpPr>
        <p:spPr>
          <a:xfrm>
            <a:off x="9182901" y="4907902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Type of interruption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EACBDF-E97A-9799-3EBA-66E3A6B80EBC}"/>
              </a:ext>
            </a:extLst>
          </p:cNvPr>
          <p:cNvCxnSpPr>
            <a:stCxn id="58" idx="0"/>
            <a:endCxn id="45" idx="2"/>
          </p:cNvCxnSpPr>
          <p:nvPr/>
        </p:nvCxnSpPr>
        <p:spPr>
          <a:xfrm flipV="1">
            <a:off x="10215363" y="3835771"/>
            <a:ext cx="355536" cy="1072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D81974-131B-17EE-E345-16A8576FFFB6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1111410" y="2623453"/>
            <a:ext cx="509627" cy="998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687ECA-86C2-DDC0-D083-F4AECDB8A390}"/>
              </a:ext>
            </a:extLst>
          </p:cNvPr>
          <p:cNvSpPr txBox="1"/>
          <p:nvPr/>
        </p:nvSpPr>
        <p:spPr>
          <a:xfrm>
            <a:off x="9895153" y="2399970"/>
            <a:ext cx="21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Download start time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BF94B4-1570-A935-15FB-C9A1EFB1DDA2}"/>
              </a:ext>
            </a:extLst>
          </p:cNvPr>
          <p:cNvSpPr/>
          <p:nvPr/>
        </p:nvSpPr>
        <p:spPr>
          <a:xfrm>
            <a:off x="10951362" y="3622411"/>
            <a:ext cx="296463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ADBD79-7F1A-2B23-33C4-7F3BA1BB5843}"/>
              </a:ext>
            </a:extLst>
          </p:cNvPr>
          <p:cNvCxnSpPr>
            <a:cxnSpLocks/>
            <a:stCxn id="38" idx="0"/>
            <a:endCxn id="33" idx="2"/>
          </p:cNvCxnSpPr>
          <p:nvPr/>
        </p:nvCxnSpPr>
        <p:spPr>
          <a:xfrm flipV="1">
            <a:off x="11099593" y="3835771"/>
            <a:ext cx="1" cy="733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CE3EFF-639D-077F-7B91-373AC4D681E5}"/>
              </a:ext>
            </a:extLst>
          </p:cNvPr>
          <p:cNvSpPr txBox="1"/>
          <p:nvPr/>
        </p:nvSpPr>
        <p:spPr>
          <a:xfrm>
            <a:off x="10391707" y="45697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SHA256 hash</a:t>
            </a:r>
          </a:p>
        </p:txBody>
      </p:sp>
    </p:spTree>
    <p:extLst>
      <p:ext uri="{BB962C8B-B14F-4D97-AF65-F5344CB8AC3E}">
        <p14:creationId xmlns:p14="http://schemas.microsoft.com/office/powerpoint/2010/main" val="3635473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132A8-E09C-157C-FF66-1A890160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" y="2145264"/>
            <a:ext cx="11954256" cy="103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C302DB-F024-3EA1-13E6-8982B8BDD7F2}"/>
              </a:ext>
            </a:extLst>
          </p:cNvPr>
          <p:cNvSpPr txBox="1"/>
          <p:nvPr/>
        </p:nvSpPr>
        <p:spPr>
          <a:xfrm>
            <a:off x="44450" y="1392628"/>
            <a:ext cx="20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Open/Close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E94AC3-B246-75CF-88CC-2242AD06D91F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 flipH="1">
            <a:off x="438151" y="1761960"/>
            <a:ext cx="611477" cy="871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E1E5B7B-3FB5-8EE2-3489-86198492F0FC}"/>
              </a:ext>
            </a:extLst>
          </p:cNvPr>
          <p:cNvSpPr/>
          <p:nvPr/>
        </p:nvSpPr>
        <p:spPr>
          <a:xfrm>
            <a:off x="261938" y="2633663"/>
            <a:ext cx="352425" cy="157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ADCC9E-854C-A521-2368-3E21DDCB1D6D}"/>
              </a:ext>
            </a:extLst>
          </p:cNvPr>
          <p:cNvSpPr/>
          <p:nvPr/>
        </p:nvSpPr>
        <p:spPr>
          <a:xfrm>
            <a:off x="648483" y="2633663"/>
            <a:ext cx="756456" cy="15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0E3B7-C316-B2C0-7BA0-9238CF9DAEC3}"/>
              </a:ext>
            </a:extLst>
          </p:cNvPr>
          <p:cNvSpPr txBox="1"/>
          <p:nvPr/>
        </p:nvSpPr>
        <p:spPr>
          <a:xfrm>
            <a:off x="21533" y="3448719"/>
            <a:ext cx="20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Last time opened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1928E8-AB96-DC08-B7AD-68B7307D88EC}"/>
              </a:ext>
            </a:extLst>
          </p:cNvPr>
          <p:cNvCxnSpPr>
            <a:cxnSpLocks/>
            <a:stCxn id="10" idx="0"/>
            <a:endCxn id="51" idx="2"/>
          </p:cNvCxnSpPr>
          <p:nvPr/>
        </p:nvCxnSpPr>
        <p:spPr>
          <a:xfrm flipV="1">
            <a:off x="1026711" y="2789463"/>
            <a:ext cx="0" cy="65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82E84-0514-7193-DEFD-5C0EB9819C1A}"/>
              </a:ext>
            </a:extLst>
          </p:cNvPr>
          <p:cNvSpPr/>
          <p:nvPr/>
        </p:nvSpPr>
        <p:spPr>
          <a:xfrm>
            <a:off x="1439059" y="2640291"/>
            <a:ext cx="437365" cy="15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D0ADF-122F-CD9B-F5F3-DDBA60F235EF}"/>
              </a:ext>
            </a:extLst>
          </p:cNvPr>
          <p:cNvSpPr txBox="1"/>
          <p:nvPr/>
        </p:nvSpPr>
        <p:spPr>
          <a:xfrm>
            <a:off x="1897351" y="1399614"/>
            <a:ext cx="155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Transient state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CF50C2-D13F-BD33-D8D1-4573E46DFCD2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1657742" y="1768946"/>
            <a:ext cx="1018476" cy="871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59C1D-36E8-27DD-A2AB-0FAF6430BBF7}"/>
              </a:ext>
            </a:extLst>
          </p:cNvPr>
          <p:cNvSpPr/>
          <p:nvPr/>
        </p:nvSpPr>
        <p:spPr>
          <a:xfrm>
            <a:off x="2052606" y="2647277"/>
            <a:ext cx="437365" cy="15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865AEF-3DB0-BFCF-31CD-56520C2C982D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H="1" flipV="1">
            <a:off x="2271289" y="2803077"/>
            <a:ext cx="514455" cy="655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46C788-1F75-5E5A-1A76-C8C9D281A54C}"/>
              </a:ext>
            </a:extLst>
          </p:cNvPr>
          <p:cNvSpPr txBox="1"/>
          <p:nvPr/>
        </p:nvSpPr>
        <p:spPr>
          <a:xfrm>
            <a:off x="1876424" y="3458922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Download source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6A8FFD-3172-29B1-6F7D-1006D9E4FAD7}"/>
              </a:ext>
            </a:extLst>
          </p:cNvPr>
          <p:cNvSpPr/>
          <p:nvPr/>
        </p:nvSpPr>
        <p:spPr>
          <a:xfrm>
            <a:off x="2649516" y="2647277"/>
            <a:ext cx="368679" cy="15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630F95-4A5C-748D-93AC-B767F3C17904}"/>
              </a:ext>
            </a:extLst>
          </p:cNvPr>
          <p:cNvCxnSpPr>
            <a:cxnSpLocks/>
            <a:stCxn id="21" idx="0"/>
            <a:endCxn id="29" idx="2"/>
          </p:cNvCxnSpPr>
          <p:nvPr/>
        </p:nvCxnSpPr>
        <p:spPr>
          <a:xfrm flipV="1">
            <a:off x="2785744" y="2803077"/>
            <a:ext cx="48112" cy="655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B759753-7232-276B-8C55-D46135826102}"/>
              </a:ext>
            </a:extLst>
          </p:cNvPr>
          <p:cNvSpPr/>
          <p:nvPr/>
        </p:nvSpPr>
        <p:spPr>
          <a:xfrm>
            <a:off x="3369414" y="2647277"/>
            <a:ext cx="450111" cy="15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35E126-E93A-32AB-2F30-E0D103C26AEB}"/>
              </a:ext>
            </a:extLst>
          </p:cNvPr>
          <p:cNvSpPr/>
          <p:nvPr/>
        </p:nvSpPr>
        <p:spPr>
          <a:xfrm>
            <a:off x="4170744" y="2647277"/>
            <a:ext cx="733425" cy="14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FD6F78-6EE4-D63D-810F-3CD08F0E621F}"/>
              </a:ext>
            </a:extLst>
          </p:cNvPr>
          <p:cNvCxnSpPr>
            <a:cxnSpLocks/>
            <a:stCxn id="21" idx="0"/>
            <a:endCxn id="36" idx="2"/>
          </p:cNvCxnSpPr>
          <p:nvPr/>
        </p:nvCxnSpPr>
        <p:spPr>
          <a:xfrm flipV="1">
            <a:off x="2785744" y="2803077"/>
            <a:ext cx="808726" cy="655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69BF08-5DB9-19BD-BF32-69D4E4404B4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785744" y="2789463"/>
            <a:ext cx="1767206" cy="669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D19A57-2FDE-98F1-FDD8-ECFD173121ED}"/>
              </a:ext>
            </a:extLst>
          </p:cNvPr>
          <p:cNvSpPr txBox="1"/>
          <p:nvPr/>
        </p:nvSpPr>
        <p:spPr>
          <a:xfrm>
            <a:off x="4248835" y="1399614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 method used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869FF8-AF54-73D4-531C-C4FB11FDA4E6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234201" y="1768946"/>
            <a:ext cx="4196" cy="8783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81FA5-AEAE-ED1D-9BFC-384E2B07E9B7}"/>
              </a:ext>
            </a:extLst>
          </p:cNvPr>
          <p:cNvSpPr/>
          <p:nvPr/>
        </p:nvSpPr>
        <p:spPr>
          <a:xfrm>
            <a:off x="4923718" y="2647277"/>
            <a:ext cx="629358" cy="14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CDA649-1527-9D16-6EFF-939B7A1E5E77}"/>
              </a:ext>
            </a:extLst>
          </p:cNvPr>
          <p:cNvSpPr/>
          <p:nvPr/>
        </p:nvSpPr>
        <p:spPr>
          <a:xfrm>
            <a:off x="5574856" y="2643784"/>
            <a:ext cx="450747" cy="14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88DFE-B7F9-EF0D-46DD-CA1FA9B9394D}"/>
              </a:ext>
            </a:extLst>
          </p:cNvPr>
          <p:cNvSpPr/>
          <p:nvPr/>
        </p:nvSpPr>
        <p:spPr>
          <a:xfrm>
            <a:off x="6047383" y="2647277"/>
            <a:ext cx="605690" cy="148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2DBA6C-E712-2C95-9530-1F51EC3944B5}"/>
              </a:ext>
            </a:extLst>
          </p:cNvPr>
          <p:cNvSpPr txBox="1"/>
          <p:nvPr/>
        </p:nvSpPr>
        <p:spPr>
          <a:xfrm>
            <a:off x="4635286" y="3677329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If downloaded by extension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D50FC2-C744-422C-97A5-247F97A07433}"/>
              </a:ext>
            </a:extLst>
          </p:cNvPr>
          <p:cNvCxnSpPr>
            <a:cxnSpLocks/>
            <a:stCxn id="54" idx="0"/>
            <a:endCxn id="52" idx="2"/>
          </p:cNvCxnSpPr>
          <p:nvPr/>
        </p:nvCxnSpPr>
        <p:spPr>
          <a:xfrm flipH="1" flipV="1">
            <a:off x="5800230" y="2792598"/>
            <a:ext cx="225373" cy="884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DA54BBA-B011-4A60-A517-02886F9B9181}"/>
              </a:ext>
            </a:extLst>
          </p:cNvPr>
          <p:cNvCxnSpPr>
            <a:stCxn id="54" idx="0"/>
            <a:endCxn id="53" idx="2"/>
          </p:cNvCxnSpPr>
          <p:nvPr/>
        </p:nvCxnSpPr>
        <p:spPr>
          <a:xfrm flipV="1">
            <a:off x="6025603" y="2796091"/>
            <a:ext cx="324625" cy="881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3636212-78A3-1D32-DFFB-FA8C9C3A07E6}"/>
              </a:ext>
            </a:extLst>
          </p:cNvPr>
          <p:cNvSpPr/>
          <p:nvPr/>
        </p:nvSpPr>
        <p:spPr>
          <a:xfrm>
            <a:off x="7397300" y="2647277"/>
            <a:ext cx="260943" cy="142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ADB625-0C60-67F5-75A5-7A5636537D54}"/>
              </a:ext>
            </a:extLst>
          </p:cNvPr>
          <p:cNvCxnSpPr>
            <a:cxnSpLocks/>
            <a:stCxn id="65" idx="2"/>
            <a:endCxn id="60" idx="0"/>
          </p:cNvCxnSpPr>
          <p:nvPr/>
        </p:nvCxnSpPr>
        <p:spPr>
          <a:xfrm>
            <a:off x="7527771" y="1768946"/>
            <a:ext cx="1" cy="878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82A586D-0077-3619-F7FF-138A18D6E7B6}"/>
              </a:ext>
            </a:extLst>
          </p:cNvPr>
          <p:cNvSpPr txBox="1"/>
          <p:nvPr/>
        </p:nvSpPr>
        <p:spPr>
          <a:xfrm>
            <a:off x="6990668" y="1399614"/>
            <a:ext cx="107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Entity tag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F9EA8C-8BC2-2601-4C3F-98A8ACE668DC}"/>
              </a:ext>
            </a:extLst>
          </p:cNvPr>
          <p:cNvSpPr txBox="1"/>
          <p:nvPr/>
        </p:nvSpPr>
        <p:spPr>
          <a:xfrm>
            <a:off x="7353101" y="4176290"/>
            <a:ext cx="336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Last time file modified server-side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608B0-2F05-1820-C210-0FFB6D5CFC92}"/>
              </a:ext>
            </a:extLst>
          </p:cNvPr>
          <p:cNvSpPr/>
          <p:nvPr/>
        </p:nvSpPr>
        <p:spPr>
          <a:xfrm>
            <a:off x="8705504" y="2658855"/>
            <a:ext cx="662334" cy="142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CAFE80-DF3D-2D5E-7E96-4D958ACE9D70}"/>
              </a:ext>
            </a:extLst>
          </p:cNvPr>
          <p:cNvSpPr/>
          <p:nvPr/>
        </p:nvSpPr>
        <p:spPr>
          <a:xfrm>
            <a:off x="9710674" y="2653905"/>
            <a:ext cx="526320" cy="142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EE5783-F8FF-F06A-4D50-C19C7DF459EF}"/>
              </a:ext>
            </a:extLst>
          </p:cNvPr>
          <p:cNvSpPr/>
          <p:nvPr/>
        </p:nvSpPr>
        <p:spPr>
          <a:xfrm>
            <a:off x="10265505" y="2656274"/>
            <a:ext cx="919226" cy="142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8227D2D-E16D-CA5A-4244-B23947DC5BFD}"/>
              </a:ext>
            </a:extLst>
          </p:cNvPr>
          <p:cNvCxnSpPr>
            <a:stCxn id="71" idx="0"/>
            <a:endCxn id="72" idx="2"/>
          </p:cNvCxnSpPr>
          <p:nvPr/>
        </p:nvCxnSpPr>
        <p:spPr>
          <a:xfrm flipV="1">
            <a:off x="9036671" y="2801041"/>
            <a:ext cx="0" cy="1375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3E24C24-F0C7-B703-0FF6-2397B96FEC63}"/>
              </a:ext>
            </a:extLst>
          </p:cNvPr>
          <p:cNvSpPr txBox="1"/>
          <p:nvPr/>
        </p:nvSpPr>
        <p:spPr>
          <a:xfrm>
            <a:off x="9610518" y="144184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MIME types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E3218B-F1AF-38B8-1291-808D92E66790}"/>
              </a:ext>
            </a:extLst>
          </p:cNvPr>
          <p:cNvCxnSpPr>
            <a:stCxn id="79" idx="2"/>
            <a:endCxn id="73" idx="0"/>
          </p:cNvCxnSpPr>
          <p:nvPr/>
        </p:nvCxnSpPr>
        <p:spPr>
          <a:xfrm flipH="1">
            <a:off x="9973834" y="1811173"/>
            <a:ext cx="291671" cy="842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E659A54-DEFA-C158-E518-690926E0B8C8}"/>
              </a:ext>
            </a:extLst>
          </p:cNvPr>
          <p:cNvCxnSpPr>
            <a:stCxn id="79" idx="2"/>
            <a:endCxn id="74" idx="0"/>
          </p:cNvCxnSpPr>
          <p:nvPr/>
        </p:nvCxnSpPr>
        <p:spPr>
          <a:xfrm>
            <a:off x="10265505" y="1811173"/>
            <a:ext cx="459613" cy="84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4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58A8E5-FA83-6B24-EE08-5485941D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Lab (Part 3): Create a timeline of illegal activities based on </a:t>
            </a:r>
            <a:r>
              <a:rPr lang="en-GB">
                <a:latin typeface="Britannic Bold" panose="020B0903060703020204" pitchFamily="34" charset="0"/>
              </a:rPr>
              <a:t>visits</a:t>
            </a:r>
          </a:p>
        </p:txBody>
      </p:sp>
    </p:spTree>
    <p:extLst>
      <p:ext uri="{BB962C8B-B14F-4D97-AF65-F5344CB8AC3E}">
        <p14:creationId xmlns:p14="http://schemas.microsoft.com/office/powerpoint/2010/main" val="1256198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F095-7521-4B17-84A3-4B175081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7EC5-F57A-41F2-836C-910566B2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uspected drug dealer posted ad on a website listing sale of illegal drugs 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Interested buyer messaged dealer </a:t>
            </a:r>
            <a:endParaRPr lang="en-US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Dealer replied with transaction details (Bitcoin wallet)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Buyer sent payment 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Dealer confirmed payment received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Dealer shipped drugs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Buyer received drugs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0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8211-9CC6-59DF-40E1-AA8DC46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848903-5D7C-3504-F3D8-593479FA8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 </a:t>
            </a:r>
            <a:r>
              <a:rPr lang="en-US" dirty="0">
                <a:latin typeface="Britannic Bold" panose="020B0903060703020204" pitchFamily="34" charset="0"/>
              </a:rPr>
              <a:t>visit</a:t>
            </a:r>
            <a:r>
              <a:rPr lang="en-US" dirty="0"/>
              <a:t> records based on </a:t>
            </a:r>
            <a:r>
              <a:rPr lang="en-US" dirty="0" err="1">
                <a:highlight>
                  <a:srgbClr val="FFFF00"/>
                </a:highlight>
                <a:latin typeface="Britannic Bold" panose="020B0903060703020204" pitchFamily="34" charset="0"/>
              </a:rPr>
              <a:t>visit_duration</a:t>
            </a:r>
            <a:endParaRPr lang="en-US" dirty="0">
              <a:highlight>
                <a:srgbClr val="FFFF00"/>
              </a:highlight>
              <a:latin typeface="Britannic Bold" panose="020B0903060703020204" pitchFamily="34" charset="0"/>
            </a:endParaRPr>
          </a:p>
          <a:p>
            <a:pPr lvl="1"/>
            <a:r>
              <a:rPr lang="en-US" dirty="0"/>
              <a:t>label each segment as </a:t>
            </a:r>
            <a:r>
              <a:rPr lang="en-US" b="1" dirty="0"/>
              <a:t>Seg 1 </a:t>
            </a:r>
            <a:r>
              <a:rPr lang="en-US" dirty="0"/>
              <a:t>, 2, …</a:t>
            </a:r>
          </a:p>
          <a:p>
            <a:pPr lvl="1"/>
            <a:r>
              <a:rPr lang="en-US" dirty="0" err="1">
                <a:highlight>
                  <a:srgbClr val="FFFF00"/>
                </a:highlight>
                <a:latin typeface="Britannic Bold" panose="020B0903060703020204" pitchFamily="34" charset="0"/>
              </a:rPr>
              <a:t>visit_duration</a:t>
            </a:r>
            <a:r>
              <a:rPr lang="en-US" dirty="0">
                <a:highlight>
                  <a:srgbClr val="FFFF00"/>
                </a:highlight>
                <a:latin typeface="Britannic Bold" panose="020B0903060703020204" pitchFamily="34" charset="0"/>
              </a:rPr>
              <a:t>=0 </a:t>
            </a:r>
            <a:r>
              <a:rPr lang="en-US" dirty="0"/>
              <a:t>indicates a redirect </a:t>
            </a:r>
          </a:p>
          <a:p>
            <a:r>
              <a:rPr lang="en-US" dirty="0"/>
              <a:t>For each segment</a:t>
            </a:r>
          </a:p>
          <a:p>
            <a:pPr lvl="1"/>
            <a:r>
              <a:rPr lang="en-US" dirty="0"/>
              <a:t>Exam </a:t>
            </a:r>
            <a:r>
              <a:rPr lang="en-US" dirty="0">
                <a:latin typeface="Britannic Bold" panose="020B0903060703020204" pitchFamily="34" charset="0"/>
              </a:rPr>
              <a:t>visit</a:t>
            </a:r>
            <a:r>
              <a:rPr lang="en-US" dirty="0"/>
              <a:t> records information</a:t>
            </a:r>
          </a:p>
          <a:p>
            <a:pPr lvl="1"/>
            <a:r>
              <a:rPr lang="en-US" dirty="0"/>
              <a:t>Join </a:t>
            </a:r>
            <a:r>
              <a:rPr lang="en-US" dirty="0">
                <a:latin typeface="Britannic Bold" panose="020B0903060703020204" pitchFamily="34" charset="0"/>
              </a:rPr>
              <a:t>visits</a:t>
            </a:r>
            <a:r>
              <a:rPr lang="en-US" dirty="0"/>
              <a:t> and </a:t>
            </a:r>
            <a:r>
              <a:rPr lang="en-US" dirty="0" err="1">
                <a:latin typeface="Britannic Bold" panose="020B0903060703020204" pitchFamily="34" charset="0"/>
              </a:rPr>
              <a:t>urls</a:t>
            </a:r>
            <a:r>
              <a:rPr lang="en-US" dirty="0"/>
              <a:t> based on the </a:t>
            </a:r>
            <a:r>
              <a:rPr lang="en-US" dirty="0">
                <a:latin typeface="Britannic Bold" panose="020B0903060703020204" pitchFamily="34" charset="0"/>
              </a:rPr>
              <a:t>visit</a:t>
            </a:r>
            <a:r>
              <a:rPr lang="en-US" dirty="0"/>
              <a:t> record</a:t>
            </a:r>
          </a:p>
          <a:p>
            <a:pPr lvl="1"/>
            <a:r>
              <a:rPr lang="en-US" dirty="0"/>
              <a:t>Interpreter each fields of joined </a:t>
            </a:r>
            <a:r>
              <a:rPr lang="en-US" dirty="0">
                <a:latin typeface="Britannic Bold" panose="020B0903060703020204" pitchFamily="34" charset="0"/>
              </a:rPr>
              <a:t>visits</a:t>
            </a:r>
            <a:r>
              <a:rPr lang="en-US" dirty="0"/>
              <a:t> and </a:t>
            </a:r>
            <a:r>
              <a:rPr lang="en-US" dirty="0" err="1">
                <a:latin typeface="Britannic Bold" panose="020B0903060703020204" pitchFamily="34" charset="0"/>
              </a:rPr>
              <a:t>urls</a:t>
            </a:r>
            <a:endParaRPr lang="en-US" dirty="0">
              <a:latin typeface="Britannic Bold" panose="020B0903060703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77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8211-9CC6-59DF-40E1-AA8DC46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 visit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42145-6B48-24D1-EDA2-3AA1B1D0837F}"/>
              </a:ext>
            </a:extLst>
          </p:cNvPr>
          <p:cNvSpPr txBox="1"/>
          <p:nvPr/>
        </p:nvSpPr>
        <p:spPr>
          <a:xfrm>
            <a:off x="6096000" y="244772"/>
            <a:ext cx="51018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/>
              <a:t>concatenate strings for readability: </a:t>
            </a:r>
            <a:r>
              <a:rPr lang="en-US" sz="2400">
                <a:solidFill>
                  <a:srgbClr val="7030A0"/>
                </a:solidFill>
              </a:rPr>
              <a:t>string 1 </a:t>
            </a:r>
            <a:r>
              <a:rPr lang="en-US" sz="2400">
                <a:solidFill>
                  <a:srgbClr val="FF0000"/>
                </a:solidFill>
              </a:rPr>
              <a:t>|| </a:t>
            </a:r>
            <a:r>
              <a:rPr lang="en-US" sz="2400">
                <a:solidFill>
                  <a:srgbClr val="7030A0"/>
                </a:solidFill>
              </a:rPr>
              <a:t>string 2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523C1-74DB-2915-58DA-945CA49B9CE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758113" y="1075769"/>
            <a:ext cx="888813" cy="614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4DA18F9-59E5-0A25-CB5B-17012ECF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816"/>
            <a:ext cx="10851820" cy="5022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47E495-57DE-E190-C5AF-18626B5F2E24}"/>
              </a:ext>
            </a:extLst>
          </p:cNvPr>
          <p:cNvSpPr txBox="1"/>
          <p:nvPr/>
        </p:nvSpPr>
        <p:spPr>
          <a:xfrm>
            <a:off x="9336881" y="2971800"/>
            <a:ext cx="2064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based on </a:t>
            </a:r>
            <a:r>
              <a:rPr lang="en-US" err="1">
                <a:latin typeface="Britannic Bold" panose="020B0903060703020204" pitchFamily="34" charset="0"/>
              </a:rPr>
              <a:t>visit_time</a:t>
            </a:r>
            <a:endParaRPr lang="en-US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BCF0A-32C6-8793-EF5B-F51144BDFADC}"/>
              </a:ext>
            </a:extLst>
          </p:cNvPr>
          <p:cNvSpPr txBox="1"/>
          <p:nvPr/>
        </p:nvSpPr>
        <p:spPr>
          <a:xfrm>
            <a:off x="8345240" y="2652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8A2A-0186-FFEA-5626-3E60A103C5FD}"/>
              </a:ext>
            </a:extLst>
          </p:cNvPr>
          <p:cNvSpPr txBox="1"/>
          <p:nvPr/>
        </p:nvSpPr>
        <p:spPr>
          <a:xfrm>
            <a:off x="8043554" y="2787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90163-146A-42AA-2CFF-EAC58ED6A376}"/>
              </a:ext>
            </a:extLst>
          </p:cNvPr>
          <p:cNvSpPr txBox="1"/>
          <p:nvPr/>
        </p:nvSpPr>
        <p:spPr>
          <a:xfrm>
            <a:off x="8036786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1EC46-81A7-60E1-4C4A-ECCD9D4BEE33}"/>
              </a:ext>
            </a:extLst>
          </p:cNvPr>
          <p:cNvSpPr txBox="1"/>
          <p:nvPr/>
        </p:nvSpPr>
        <p:spPr>
          <a:xfrm>
            <a:off x="8030018" y="33985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9BCD7-4D20-9F49-6B82-92D1D7EEA8AF}"/>
              </a:ext>
            </a:extLst>
          </p:cNvPr>
          <p:cNvSpPr txBox="1"/>
          <p:nvPr/>
        </p:nvSpPr>
        <p:spPr>
          <a:xfrm>
            <a:off x="8194397" y="457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29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Seg1</a:t>
            </a:r>
            <a:r>
              <a:rPr lang="en-US" dirty="0"/>
              <a:t>: Search “</a:t>
            </a:r>
            <a:r>
              <a:rPr lang="en-GB" sz="4400" dirty="0" err="1">
                <a:effectLst/>
                <a:latin typeface="Britannic Bold" panose="020B0903060703020204" pitchFamily="34" charset="0"/>
              </a:rPr>
              <a:t>craiglist</a:t>
            </a:r>
            <a:r>
              <a:rPr lang="en-US" dirty="0"/>
              <a:t>” (</a:t>
            </a:r>
            <a:r>
              <a:rPr lang="en-US" dirty="0">
                <a:latin typeface="Britannic Bold" panose="020B0903060703020204" pitchFamily="34" charset="0"/>
              </a:rPr>
              <a:t>visit </a:t>
            </a:r>
            <a:r>
              <a:rPr lang="en-US" dirty="0">
                <a:solidFill>
                  <a:srgbClr val="FF0000"/>
                </a:solidFill>
              </a:rPr>
              <a:t>id=1-2)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263"/>
          <a:stretch/>
        </p:blipFill>
        <p:spPr>
          <a:xfrm>
            <a:off x="924052" y="1604722"/>
            <a:ext cx="9787415" cy="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1703619"/>
            <a:ext cx="311817" cy="432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A9EBB-8813-5C3E-1AC0-84451F758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" y="3496088"/>
            <a:ext cx="10912786" cy="58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FE2464-4A5F-F8A9-D442-3EB900B01FE5}"/>
              </a:ext>
            </a:extLst>
          </p:cNvPr>
          <p:cNvSpPr/>
          <p:nvPr/>
        </p:nvSpPr>
        <p:spPr>
          <a:xfrm>
            <a:off x="1526545" y="3666702"/>
            <a:ext cx="178594" cy="258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28888" y="1701237"/>
            <a:ext cx="214312" cy="4323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CBE032-9D2B-DF5D-7BF0-498C1AF15A40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1615842" y="2133599"/>
            <a:ext cx="1020202" cy="1533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1B7E77-595A-46EB-7855-9BB1C65CE88B}"/>
              </a:ext>
            </a:extLst>
          </p:cNvPr>
          <p:cNvSpPr txBox="1"/>
          <p:nvPr/>
        </p:nvSpPr>
        <p:spPr>
          <a:xfrm>
            <a:off x="8135554" y="1222459"/>
            <a:ext cx="22976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5:Omnibar Generated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19718" y="1334480"/>
            <a:ext cx="304801" cy="22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670044" y="1691709"/>
            <a:ext cx="1666712" cy="25809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CA1F25-564C-3A67-89B8-89C79D4AF3AA}"/>
              </a:ext>
            </a:extLst>
          </p:cNvPr>
          <p:cNvSpPr txBox="1"/>
          <p:nvPr/>
        </p:nvSpPr>
        <p:spPr>
          <a:xfrm flipH="1">
            <a:off x="957552" y="3019766"/>
            <a:ext cx="268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join</a:t>
            </a:r>
            <a:r>
              <a:rPr lang="en-US"/>
              <a:t> with </a:t>
            </a:r>
            <a:r>
              <a:rPr lang="en-US" err="1">
                <a:latin typeface="Britannic Bold" panose="020B0903060703020204" pitchFamily="34" charset="0"/>
              </a:rPr>
              <a:t>url</a:t>
            </a:r>
            <a:r>
              <a:rPr lang="en-US"/>
              <a:t> reference ID</a:t>
            </a:r>
            <a:endParaRPr lang="en-US">
              <a:latin typeface="Britannic Bold" panose="020B090306070302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83615"/>
              </p:ext>
            </p:extLst>
          </p:nvPr>
        </p:nvGraphicFramePr>
        <p:xfrm>
          <a:off x="871700" y="4619812"/>
          <a:ext cx="10515600" cy="15544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76288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74053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4739151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09:54:18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>
                          <a:effectLst/>
                        </a:rPr>
                        <a:t>User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typed</a:t>
                      </a:r>
                      <a:r>
                        <a:rPr lang="en-GB" sz="1400" dirty="0">
                          <a:effectLst/>
                        </a:rPr>
                        <a:t> “</a:t>
                      </a:r>
                      <a:r>
                        <a:rPr lang="en-GB" sz="1400" dirty="0" err="1">
                          <a:effectLst/>
                          <a:latin typeface="Britannic Bold" panose="020B0903060703020204" pitchFamily="34" charset="0"/>
                        </a:rPr>
                        <a:t>craiglist</a:t>
                      </a:r>
                      <a:r>
                        <a:rPr lang="en-GB" sz="1400" dirty="0">
                          <a:effectLst/>
                        </a:rPr>
                        <a:t>” into Chrome address bar and generate a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0 (indicate a 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Without any delay (duration =0), Chrome sends the URL to Google and google returns results in web page with the title “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craigslist - Google Search</a:t>
                      </a:r>
                      <a:r>
                        <a:rPr lang="en-GB" sz="1400">
                          <a:effectLst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>
                          <a:effectLst/>
                        </a:rPr>
                        <a:t>User stayed in the page for 0.727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4741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358CD7A-F09A-5648-0EB8-317BE1ABA918}"/>
              </a:ext>
            </a:extLst>
          </p:cNvPr>
          <p:cNvSpPr txBox="1"/>
          <p:nvPr/>
        </p:nvSpPr>
        <p:spPr>
          <a:xfrm>
            <a:off x="5708386" y="3059668"/>
            <a:ext cx="46714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Google search pattern: </a:t>
            </a:r>
            <a:r>
              <a:rPr lang="en-US">
                <a:solidFill>
                  <a:srgbClr val="FF0000"/>
                </a:solidFill>
                <a:latin typeface="Britannic Bold" panose="020B0903060703020204" pitchFamily="34" charset="0"/>
              </a:rPr>
              <a:t>craigslist </a:t>
            </a:r>
            <a:r>
              <a:rPr lang="en-US"/>
              <a:t>is a keyword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5713FC-1E39-C836-FC27-6DBAE5BE11AB}"/>
              </a:ext>
            </a:extLst>
          </p:cNvPr>
          <p:cNvSpPr/>
          <p:nvPr/>
        </p:nvSpPr>
        <p:spPr>
          <a:xfrm>
            <a:off x="2636208" y="3710069"/>
            <a:ext cx="2683664" cy="209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1A5654-B631-9305-2B56-E74AEC6886A6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3978040" y="3244334"/>
            <a:ext cx="1730346" cy="46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193006"/>
            <a:ext cx="5935202" cy="51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DCBEB4-6F5B-4A71-821A-D220DBCCB26F}"/>
              </a:ext>
            </a:extLst>
          </p:cNvPr>
          <p:cNvSpPr txBox="1"/>
          <p:nvPr/>
        </p:nvSpPr>
        <p:spPr>
          <a:xfrm>
            <a:off x="8221413" y="2376287"/>
            <a:ext cx="237610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0:Link (sent/click a link)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E01F93-8977-CF6F-8A74-47A85EF311EA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7919718" y="2227621"/>
            <a:ext cx="301695" cy="333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2D79823-F1BB-B3DF-9EEF-9D2FF2A54075}"/>
              </a:ext>
            </a:extLst>
          </p:cNvPr>
          <p:cNvSpPr/>
          <p:nvPr/>
        </p:nvSpPr>
        <p:spPr>
          <a:xfrm>
            <a:off x="6670044" y="1917486"/>
            <a:ext cx="1666712" cy="2580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93BEEF-AD2C-BB77-FCDA-BA9FAAF76C28}"/>
              </a:ext>
            </a:extLst>
          </p:cNvPr>
          <p:cNvCxnSpPr/>
          <p:nvPr/>
        </p:nvCxnSpPr>
        <p:spPr>
          <a:xfrm flipV="1">
            <a:off x="6751320" y="4082879"/>
            <a:ext cx="1168398" cy="189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2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22804F-0275-9457-AB7D-306EB2C2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8816E-A94C-B046-54C4-1B0959C96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F5B80-A130-32FF-E572-51CEAC2C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04" y="887742"/>
            <a:ext cx="9028512" cy="508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7728F-0BD0-9278-27C6-CBF944F25627}"/>
              </a:ext>
            </a:extLst>
          </p:cNvPr>
          <p:cNvSpPr txBox="1"/>
          <p:nvPr/>
        </p:nvSpPr>
        <p:spPr>
          <a:xfrm>
            <a:off x="1469504" y="241411"/>
            <a:ext cx="9028512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We can verify these URLs and transitions by either reproducing the steps on our device or visiting the actual URL from the database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B60A0A2-8A53-7271-A74C-BE32D589AB83}"/>
              </a:ext>
            </a:extLst>
          </p:cNvPr>
          <p:cNvSpPr/>
          <p:nvPr/>
        </p:nvSpPr>
        <p:spPr>
          <a:xfrm rot="10800000">
            <a:off x="3738880" y="1564640"/>
            <a:ext cx="254000" cy="487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2455-5059-A00C-F909-286A9F0AFE7C}"/>
              </a:ext>
            </a:extLst>
          </p:cNvPr>
          <p:cNvSpPr txBox="1"/>
          <p:nvPr/>
        </p:nvSpPr>
        <p:spPr>
          <a:xfrm>
            <a:off x="4620194" y="2136859"/>
            <a:ext cx="22976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5:Omnibar Generated</a:t>
            </a:r>
          </a:p>
        </p:txBody>
      </p:sp>
    </p:spTree>
    <p:extLst>
      <p:ext uri="{BB962C8B-B14F-4D97-AF65-F5344CB8AC3E}">
        <p14:creationId xmlns:p14="http://schemas.microsoft.com/office/powerpoint/2010/main" val="27582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7DF4-943C-907A-6017-A4A9F019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Craigslist.org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F1DD-E7B4-33DC-0513-FDAA8A81D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8883"/>
          </a:xfrm>
        </p:spPr>
        <p:txBody>
          <a:bodyPr/>
          <a:lstStyle/>
          <a:p>
            <a:r>
              <a:rPr lang="en-GB"/>
              <a:t>is an American classified advertisements website with sections devoted to jobs, housing, for sale, items wanted, services, community service, gigs, résumés, and discussion forums (wiki).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8EB8D-D426-C6D4-3A65-DD766CA3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64" y="3055865"/>
            <a:ext cx="5760311" cy="3437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357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9A3CD6C-2AB5-4DA9-7A90-A59D8360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2" y="3670335"/>
            <a:ext cx="10760372" cy="868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Seg2</a:t>
            </a:r>
            <a:r>
              <a:rPr lang="en-US" dirty="0"/>
              <a:t>: Jump to </a:t>
            </a:r>
            <a:r>
              <a:rPr lang="en-US" sz="2400" dirty="0">
                <a:latin typeface="Britannic Bold" panose="020B0903060703020204" pitchFamily="34" charset="0"/>
              </a:rPr>
              <a:t>https://www.craigslist.org/ </a:t>
            </a:r>
            <a:r>
              <a:rPr lang="en-US" dirty="0"/>
              <a:t>(</a:t>
            </a:r>
            <a:r>
              <a:rPr lang="en-US" dirty="0">
                <a:latin typeface="Britannic Bold" panose="020B0903060703020204" pitchFamily="34" charset="0"/>
              </a:rPr>
              <a:t>visits </a:t>
            </a:r>
            <a:r>
              <a:rPr lang="en-US" dirty="0">
                <a:solidFill>
                  <a:srgbClr val="FF0000"/>
                </a:solidFill>
              </a:rPr>
              <a:t>id=3-5)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7" b="81678"/>
          <a:stretch/>
        </p:blipFill>
        <p:spPr>
          <a:xfrm>
            <a:off x="924052" y="2134629"/>
            <a:ext cx="9787415" cy="859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7"/>
            <a:ext cx="311817" cy="75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28888" y="2144158"/>
            <a:ext cx="228569" cy="7504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7736357" y="1354340"/>
            <a:ext cx="793807" cy="1112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670043" y="2134629"/>
            <a:ext cx="1888169" cy="7810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9327"/>
              </p:ext>
            </p:extLst>
          </p:nvPr>
        </p:nvGraphicFramePr>
        <p:xfrm>
          <a:off x="838200" y="5039198"/>
          <a:ext cx="10515600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>
                          <a:effectLst/>
                        </a:rPr>
                        <a:t>User clicked a the link (from </a:t>
                      </a:r>
                      <a:r>
                        <a:rPr lang="en-GB" sz="1400" dirty="0">
                          <a:effectLst/>
                          <a:latin typeface="Britannic Bold" panose="020B0903060703020204" pitchFamily="34" charset="0"/>
                        </a:rPr>
                        <a:t>visits.</a:t>
                      </a:r>
                      <a:r>
                        <a:rPr lang="en-GB" sz="1400" dirty="0">
                          <a:effectLst/>
                        </a:rPr>
                        <a:t>id=2) and visited </a:t>
                      </a:r>
                      <a:r>
                        <a:rPr lang="en-GB" sz="1400" dirty="0">
                          <a:effectLst/>
                          <a:latin typeface="Britannic Bold" panose="020B0903060703020204" pitchFamily="34" charset="0"/>
                          <a:hlinkClick r:id="rId5"/>
                        </a:rPr>
                        <a:t>https://www.craigslist.org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However, it was redirected to </a:t>
                      </a:r>
                      <a:r>
                        <a:rPr lang="en-GB" sz="1400" dirty="0">
                          <a:effectLst/>
                          <a:latin typeface="Britannic Bold" panose="020B0903060703020204" pitchFamily="34" charset="0"/>
                        </a:rPr>
                        <a:t>|https://geo.craigslist.org/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 dirty="0">
                          <a:effectLst/>
                          <a:latin typeface="Britannic Bold" panose="020B0903060703020204" pitchFamily="34" charset="0"/>
                        </a:rPr>
                        <a:t>  https://baltimore.craigslist.org/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>
                          <a:effectLst/>
                        </a:rPr>
                        <a:t>User stayed in the page </a:t>
                      </a:r>
                      <a:r>
                        <a:rPr lang="en-GB" sz="1400" dirty="0">
                          <a:effectLst/>
                          <a:latin typeface="Britannic Bold" panose="020B0903060703020204" pitchFamily="34" charset="0"/>
                        </a:rPr>
                        <a:t>https://baltimore.craigslist.org/</a:t>
                      </a:r>
                      <a:r>
                        <a:rPr lang="en-GB" sz="1400" dirty="0">
                          <a:effectLst/>
                        </a:rPr>
                        <a:t> for 2.465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19532" y="2166504"/>
            <a:ext cx="2202524" cy="766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20287" y="2179868"/>
            <a:ext cx="1666712" cy="7187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762290" y="2894575"/>
            <a:ext cx="880883" cy="933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530164" y="1468658"/>
            <a:ext cx="366183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0x80000000: Link and server redirect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036919-67A6-E811-BA16-ABFE2B874591}"/>
              </a:ext>
            </a:extLst>
          </p:cNvPr>
          <p:cNvSpPr txBox="1"/>
          <p:nvPr/>
        </p:nvSpPr>
        <p:spPr>
          <a:xfrm>
            <a:off x="8530164" y="1169674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3C9D04-57A5-8C00-4712-AE9CDF140425}"/>
              </a:ext>
            </a:extLst>
          </p:cNvPr>
          <p:cNvSpPr txBox="1"/>
          <p:nvPr/>
        </p:nvSpPr>
        <p:spPr>
          <a:xfrm>
            <a:off x="8530164" y="1781728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02581" y="3889625"/>
            <a:ext cx="159709" cy="5879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66ECB32-A690-D97F-F5D8-BCF35974C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892" y="3237096"/>
            <a:ext cx="3109229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0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D3514-F62D-CD96-4302-1D1A4C16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7" y="1481814"/>
            <a:ext cx="5251218" cy="350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09D18-90BA-8FB4-0A02-7285A4EE87C9}"/>
              </a:ext>
            </a:extLst>
          </p:cNvPr>
          <p:cNvSpPr txBox="1"/>
          <p:nvPr/>
        </p:nvSpPr>
        <p:spPr>
          <a:xfrm>
            <a:off x="301397" y="1112481"/>
            <a:ext cx="254748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Verify click and redirects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C0693-525F-ED0A-582C-6CCCC5D4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95" y="1481814"/>
            <a:ext cx="5251218" cy="353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6F45F28-371E-E983-E001-A41407AD3B55}"/>
              </a:ext>
            </a:extLst>
          </p:cNvPr>
          <p:cNvSpPr/>
          <p:nvPr/>
        </p:nvSpPr>
        <p:spPr>
          <a:xfrm>
            <a:off x="5690586" y="3222594"/>
            <a:ext cx="405414" cy="206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EF428-00DB-32E0-C382-A7F4B87EFEAC}"/>
              </a:ext>
            </a:extLst>
          </p:cNvPr>
          <p:cNvSpPr txBox="1"/>
          <p:nvPr/>
        </p:nvSpPr>
        <p:spPr>
          <a:xfrm>
            <a:off x="5473302" y="2668596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</p:spTree>
    <p:extLst>
      <p:ext uri="{BB962C8B-B14F-4D97-AF65-F5344CB8AC3E}">
        <p14:creationId xmlns:p14="http://schemas.microsoft.com/office/powerpoint/2010/main" val="63087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A70068-27F9-C1FF-AF94-56AE6803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2" y="3610617"/>
            <a:ext cx="10294476" cy="71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3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id=6-7)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76" b="76199"/>
          <a:stretch/>
        </p:blipFill>
        <p:spPr>
          <a:xfrm>
            <a:off x="924052" y="2120082"/>
            <a:ext cx="9787415" cy="56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28888" y="2144158"/>
            <a:ext cx="290644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670043" y="2134630"/>
            <a:ext cx="1888169" cy="5134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04913"/>
              </p:ext>
            </p:extLst>
          </p:nvPr>
        </p:nvGraphicFramePr>
        <p:xfrm>
          <a:off x="838200" y="5039198"/>
          <a:ext cx="10515600" cy="12496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09:54:22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click an account link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https://accounts.craigslist.org/login/home</a:t>
                      </a:r>
                      <a:r>
                        <a:rPr lang="en-GB" sz="1400">
                          <a:effectLst/>
                        </a:rPr>
                        <a:t> in order to log in. </a:t>
                      </a:r>
                    </a:p>
                    <a:p>
                      <a:pPr algn="l" fontAlgn="t"/>
                      <a:r>
                        <a:rPr lang="en-GB" sz="1400">
                          <a:effectLst/>
                        </a:rPr>
                        <a:t>User was redirected to another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https://accounts.craigslist.org/login?rp=%2Flogin%2Fhome&amp;rt=L</a:t>
                      </a:r>
                      <a:r>
                        <a:rPr lang="en-GB" sz="1400">
                          <a:effectLst/>
                        </a:rPr>
                        <a:t> </a:t>
                      </a:r>
                      <a:endParaRPr lang="en-GB" sz="1400">
                        <a:effectLst/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</a:t>
                      </a:r>
                      <a:r>
                        <a:rPr lang="en-GB" sz="1400">
                          <a:effectLst/>
                          <a:latin typeface="Britannic Bold" panose="020B0903060703020204" pitchFamily="34" charset="0"/>
                        </a:rPr>
                        <a:t>https://post.craigslist.org/c/bal </a:t>
                      </a:r>
                      <a:r>
                        <a:rPr lang="en-GB" sz="1400">
                          <a:effectLst/>
                        </a:rPr>
                        <a:t>for 17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19532" y="2166504"/>
            <a:ext cx="220252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20286" y="2179868"/>
            <a:ext cx="1773393" cy="4682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762290" y="2679975"/>
            <a:ext cx="911920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26262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  <a:r>
              <a:rPr lang="en-US"/>
              <a:t> and </a:t>
            </a:r>
            <a:r>
              <a:rPr lang="en-US">
                <a:solidFill>
                  <a:srgbClr val="7030A0"/>
                </a:solidFill>
              </a:rPr>
              <a:t>server redirect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036919-67A6-E811-BA16-ABFE2B874591}"/>
              </a:ext>
            </a:extLst>
          </p:cNvPr>
          <p:cNvSpPr txBox="1"/>
          <p:nvPr/>
        </p:nvSpPr>
        <p:spPr>
          <a:xfrm>
            <a:off x="8723411" y="837255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24501" y="3836285"/>
            <a:ext cx="142399" cy="4919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36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AA8EF-DB76-5FB5-36F6-73131799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0" y="2034804"/>
            <a:ext cx="4605190" cy="3417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87C95-E59F-984C-0A5E-250804B4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0" y="2034804"/>
            <a:ext cx="4832580" cy="329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EDAE6-FD26-5FCA-9136-9BE84DBE62E3}"/>
              </a:ext>
            </a:extLst>
          </p:cNvPr>
          <p:cNvSpPr txBox="1"/>
          <p:nvPr/>
        </p:nvSpPr>
        <p:spPr>
          <a:xfrm>
            <a:off x="556090" y="1665472"/>
            <a:ext cx="254748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Verify click and redirects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44622C-1CDF-B5E5-2D98-938E25CBD623}"/>
              </a:ext>
            </a:extLst>
          </p:cNvPr>
          <p:cNvSpPr/>
          <p:nvPr/>
        </p:nvSpPr>
        <p:spPr>
          <a:xfrm>
            <a:off x="5358650" y="3429000"/>
            <a:ext cx="8585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FFAC6-061E-9F0A-A4DB-D2063738522B}"/>
              </a:ext>
            </a:extLst>
          </p:cNvPr>
          <p:cNvSpPr txBox="1"/>
          <p:nvPr/>
        </p:nvSpPr>
        <p:spPr>
          <a:xfrm>
            <a:off x="5358650" y="2889575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</p:spTree>
    <p:extLst>
      <p:ext uri="{BB962C8B-B14F-4D97-AF65-F5344CB8AC3E}">
        <p14:creationId xmlns:p14="http://schemas.microsoft.com/office/powerpoint/2010/main" val="4101764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7D878-36C8-9D48-ACDD-E4DFCFF6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2" y="3633420"/>
            <a:ext cx="8096950" cy="48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4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81" b="72170"/>
          <a:stretch/>
        </p:blipFill>
        <p:spPr>
          <a:xfrm>
            <a:off x="924052" y="2258324"/>
            <a:ext cx="9787415" cy="32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28888" y="2144158"/>
            <a:ext cx="290644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670043" y="2134630"/>
            <a:ext cx="1888169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04873"/>
              </p:ext>
            </p:extLst>
          </p:nvPr>
        </p:nvGraphicFramePr>
        <p:xfrm>
          <a:off x="904043" y="4771065"/>
          <a:ext cx="10515600" cy="82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09:54:39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login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submitted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23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19532" y="2166504"/>
            <a:ext cx="220252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20286" y="2179868"/>
            <a:ext cx="1773393" cy="4548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762290" y="2679975"/>
            <a:ext cx="911920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5"/>
            <a:ext cx="165259" cy="3054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0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1EDAE6-FD26-5FCA-9136-9BE84DBE62E3}"/>
              </a:ext>
            </a:extLst>
          </p:cNvPr>
          <p:cNvSpPr txBox="1"/>
          <p:nvPr/>
        </p:nvSpPr>
        <p:spPr>
          <a:xfrm>
            <a:off x="511236" y="1215441"/>
            <a:ext cx="254748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Verify form submission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44622C-1CDF-B5E5-2D98-938E25CBD623}"/>
              </a:ext>
            </a:extLst>
          </p:cNvPr>
          <p:cNvSpPr/>
          <p:nvPr/>
        </p:nvSpPr>
        <p:spPr>
          <a:xfrm>
            <a:off x="5567680" y="3302000"/>
            <a:ext cx="965577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6D124-FD00-2023-CC68-7E27B9A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36" y="1596113"/>
            <a:ext cx="4839119" cy="341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C9B2C-55BB-274E-CAB5-012186B1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32" y="1607672"/>
            <a:ext cx="5218166" cy="341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36BF0-B211-1BF1-0ADE-E5609328F997}"/>
              </a:ext>
            </a:extLst>
          </p:cNvPr>
          <p:cNvSpPr txBox="1"/>
          <p:nvPr/>
        </p:nvSpPr>
        <p:spPr>
          <a:xfrm>
            <a:off x="5350355" y="2754923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</p:spTree>
    <p:extLst>
      <p:ext uri="{BB962C8B-B14F-4D97-AF65-F5344CB8AC3E}">
        <p14:creationId xmlns:p14="http://schemas.microsoft.com/office/powerpoint/2010/main" val="151929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07DF13-B353-1611-C61C-6EE23589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43" y="3320404"/>
            <a:ext cx="10592718" cy="61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5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id=9-10)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04" b="65702"/>
          <a:stretch/>
        </p:blipFill>
        <p:spPr>
          <a:xfrm>
            <a:off x="924052" y="2133311"/>
            <a:ext cx="9787415" cy="56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28888" y="2144158"/>
            <a:ext cx="290644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670043" y="2134630"/>
            <a:ext cx="1888169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50464"/>
              </p:ext>
            </p:extLst>
          </p:nvPr>
        </p:nvGraphicFramePr>
        <p:xfrm>
          <a:off x="904043" y="4771065"/>
          <a:ext cx="10515600" cy="82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09:55:03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https://www.craigslist.org/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https://baltimore.craigslist.org/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2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19532" y="2166504"/>
            <a:ext cx="220252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20286" y="2179868"/>
            <a:ext cx="1773393" cy="45486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762290" y="2679975"/>
            <a:ext cx="911920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22849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18761" y="3521325"/>
            <a:ext cx="243529" cy="4163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11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5651C-665E-3D5B-9CDB-26214F2C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68" y="1300312"/>
            <a:ext cx="4554391" cy="446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122A3-35B4-C7A7-2F66-394088F31DE8}"/>
              </a:ext>
            </a:extLst>
          </p:cNvPr>
          <p:cNvSpPr txBox="1"/>
          <p:nvPr/>
        </p:nvSpPr>
        <p:spPr>
          <a:xfrm>
            <a:off x="891368" y="906554"/>
            <a:ext cx="254748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Verify click and redirect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52FBE-9993-5F83-1C35-4C23E9C8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93" y="1300312"/>
            <a:ext cx="4612909" cy="446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C017EA3-E46C-BD6A-505C-51DDCCDF6D96}"/>
              </a:ext>
            </a:extLst>
          </p:cNvPr>
          <p:cNvSpPr/>
          <p:nvPr/>
        </p:nvSpPr>
        <p:spPr>
          <a:xfrm>
            <a:off x="5638800" y="3271520"/>
            <a:ext cx="558800" cy="26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EF5FB-899D-A07F-12BA-9291749AB91A}"/>
              </a:ext>
            </a:extLst>
          </p:cNvPr>
          <p:cNvSpPr txBox="1"/>
          <p:nvPr/>
        </p:nvSpPr>
        <p:spPr>
          <a:xfrm>
            <a:off x="5445759" y="2808295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</p:spTree>
    <p:extLst>
      <p:ext uri="{BB962C8B-B14F-4D97-AF65-F5344CB8AC3E}">
        <p14:creationId xmlns:p14="http://schemas.microsoft.com/office/powerpoint/2010/main" val="253694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4BA2C9-A0B4-3B30-E468-1F7780C6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FAF26-0C07-F1DF-6B93-F53C02DD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suspect uses online platform to sell illegal drugs</a:t>
            </a:r>
          </a:p>
          <a:p>
            <a:pPr lvl="1"/>
            <a:r>
              <a:rPr lang="en-GB"/>
              <a:t>Post drug information</a:t>
            </a:r>
          </a:p>
          <a:p>
            <a:pPr lvl="1"/>
            <a:r>
              <a:rPr lang="en-GB"/>
              <a:t>Schedule illegal transaction location and date</a:t>
            </a:r>
          </a:p>
          <a:p>
            <a:pPr lvl="1"/>
            <a:r>
              <a:rPr lang="en-GB"/>
              <a:t>Exchange payment information</a:t>
            </a:r>
          </a:p>
          <a:p>
            <a:r>
              <a:rPr lang="en-GB"/>
              <a:t>The suspect uses Chrome browser</a:t>
            </a:r>
          </a:p>
          <a:p>
            <a:r>
              <a:rPr lang="en-GB"/>
              <a:t>You are given a Chrome history file</a:t>
            </a:r>
          </a:p>
          <a:p>
            <a:r>
              <a:rPr lang="en-GB"/>
              <a:t>Your goal</a:t>
            </a:r>
          </a:p>
          <a:p>
            <a:pPr lvl="1"/>
            <a:r>
              <a:rPr lang="en-GB"/>
              <a:t>Retrieve drug trafficking evidence from web history</a:t>
            </a:r>
          </a:p>
          <a:p>
            <a:pPr lvl="1"/>
            <a:r>
              <a:rPr lang="en-GB"/>
              <a:t>Create a timeline of illegal activities based on evidence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14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09421-3FAF-687B-C8B7-EBAEB0A5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6211"/>
            <a:ext cx="10946858" cy="101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6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id=11-13)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" t="33251" r="-519" b="56719"/>
          <a:stretch/>
        </p:blipFill>
        <p:spPr>
          <a:xfrm>
            <a:off x="924052" y="1936824"/>
            <a:ext cx="9787415" cy="760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1936824"/>
            <a:ext cx="247493" cy="743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590800" y="1936824"/>
            <a:ext cx="228732" cy="7431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929604" y="1428453"/>
            <a:ext cx="1255121" cy="706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830010" y="1934848"/>
            <a:ext cx="1888169" cy="7431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32827"/>
              </p:ext>
            </p:extLst>
          </p:nvPr>
        </p:nvGraphicFramePr>
        <p:xfrm>
          <a:off x="904043" y="4771065"/>
          <a:ext cx="10515600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11-13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09:55:05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(create a posting)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https://post.craigslist.org/c/bal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posting confirmation 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t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  redirect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choose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</a:t>
                      </a:r>
                      <a:r>
                        <a:rPr lang="en-GB" sz="1400" kern="1200" err="1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url_id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9</a:t>
                      </a:r>
                      <a:r>
                        <a:rPr lang="en-GB" sz="1400">
                          <a:effectLst/>
                        </a:rPr>
                        <a:t>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</p:cNvCxnSpPr>
          <p:nvPr/>
        </p:nvCxnSpPr>
        <p:spPr>
          <a:xfrm flipH="1">
            <a:off x="1127760" y="1407322"/>
            <a:ext cx="5887403" cy="52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19531" y="1936824"/>
            <a:ext cx="2362491" cy="743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772686" y="1919332"/>
            <a:ext cx="1888169" cy="76064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935010" y="2679976"/>
            <a:ext cx="770156" cy="760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184725" y="966788"/>
            <a:ext cx="2686185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  <a:p>
            <a:r>
              <a:rPr lang="en-US">
                <a:solidFill>
                  <a:srgbClr val="7030A0"/>
                </a:solidFill>
              </a:rPr>
              <a:t>0: Link and Server Redirect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91481" y="3470525"/>
            <a:ext cx="167799" cy="7377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39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6C9753-2DCD-91E4-7ECC-722CC5DF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9" y="1384132"/>
            <a:ext cx="4836351" cy="4282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691BC-5112-8DAF-781D-65207004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82" y="1306646"/>
            <a:ext cx="5400438" cy="442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F4AB4DF-1CCF-3693-D92E-199900B907AD}"/>
              </a:ext>
            </a:extLst>
          </p:cNvPr>
          <p:cNvSpPr/>
          <p:nvPr/>
        </p:nvSpPr>
        <p:spPr>
          <a:xfrm>
            <a:off x="5760720" y="3429000"/>
            <a:ext cx="335280" cy="208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5A1B0-328E-D744-90C9-30A0E59DF7B3}"/>
              </a:ext>
            </a:extLst>
          </p:cNvPr>
          <p:cNvSpPr txBox="1"/>
          <p:nvPr/>
        </p:nvSpPr>
        <p:spPr>
          <a:xfrm>
            <a:off x="721170" y="937314"/>
            <a:ext cx="53081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Verify click “create a posting” and redirect. Verify titles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2BF9F-C3FD-CA69-6C11-39F11EB1E9CB}"/>
              </a:ext>
            </a:extLst>
          </p:cNvPr>
          <p:cNvSpPr txBox="1"/>
          <p:nvPr/>
        </p:nvSpPr>
        <p:spPr>
          <a:xfrm>
            <a:off x="5494975" y="2964445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</p:spTree>
    <p:extLst>
      <p:ext uri="{BB962C8B-B14F-4D97-AF65-F5344CB8AC3E}">
        <p14:creationId xmlns:p14="http://schemas.microsoft.com/office/powerpoint/2010/main" val="3553463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B9611E-82C2-6CB2-758F-638B5D6E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9300"/>
            <a:ext cx="11229975" cy="58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7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67" b="52392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40648" y="2144158"/>
            <a:ext cx="290644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713386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920738"/>
              </p:ext>
            </p:extLst>
          </p:nvPr>
        </p:nvGraphicFramePr>
        <p:xfrm>
          <a:off x="904043" y="4771065"/>
          <a:ext cx="10515600" cy="82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09:55:10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chose types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submitted it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category –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bqTi5?s=cat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012572" y="2166504"/>
            <a:ext cx="220252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732046" y="2179868"/>
            <a:ext cx="1773393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74050" y="2679975"/>
            <a:ext cx="911920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D37E6-A970-BCDC-BDBE-BE6CEE95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14" y="1363809"/>
            <a:ext cx="5234834" cy="363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72C7-5471-4BB5-7D95-2920E592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1363810"/>
            <a:ext cx="5155666" cy="3640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14DD161-7F4E-55A2-07A6-76626C7BD313}"/>
              </a:ext>
            </a:extLst>
          </p:cNvPr>
          <p:cNvSpPr/>
          <p:nvPr/>
        </p:nvSpPr>
        <p:spPr>
          <a:xfrm>
            <a:off x="5770880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9C186-875D-C588-0B42-EE25DF6AD120}"/>
              </a:ext>
            </a:extLst>
          </p:cNvPr>
          <p:cNvSpPr txBox="1"/>
          <p:nvPr/>
        </p:nvSpPr>
        <p:spPr>
          <a:xfrm>
            <a:off x="5460648" y="263588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506A5-BB39-0CEB-3352-A03EF2835456}"/>
              </a:ext>
            </a:extLst>
          </p:cNvPr>
          <p:cNvSpPr txBox="1"/>
          <p:nvPr/>
        </p:nvSpPr>
        <p:spPr>
          <a:xfrm>
            <a:off x="2352675" y="456247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60C05-5CFB-88C2-0C2B-482C93AB700E}"/>
              </a:ext>
            </a:extLst>
          </p:cNvPr>
          <p:cNvSpPr txBox="1"/>
          <p:nvPr/>
        </p:nvSpPr>
        <p:spPr>
          <a:xfrm>
            <a:off x="234069" y="738551"/>
            <a:ext cx="55368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When reproduced, our string ID is different from suspect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26B01-0212-CC1B-7125-98A186A6B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69" y="270454"/>
            <a:ext cx="11691231" cy="2349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971C0F-D5A9-9AD0-8084-2D1114D1887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70880" y="505363"/>
            <a:ext cx="725170" cy="417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84669D-E723-7BEA-B0F1-E978CF028785}"/>
              </a:ext>
            </a:extLst>
          </p:cNvPr>
          <p:cNvSpPr txBox="1"/>
          <p:nvPr/>
        </p:nvSpPr>
        <p:spPr>
          <a:xfrm>
            <a:off x="6251117" y="738551"/>
            <a:ext cx="5916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But the structure of &lt;stringID&gt;/&lt;stringID2&gt;?s=cat is the same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485E0C-D9C4-4862-2D86-F2479BC2206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209459" y="1107883"/>
            <a:ext cx="1563316" cy="635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37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EA304-3556-3DCB-DCC7-87C4E97B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44532"/>
            <a:ext cx="11249025" cy="42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8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" t="46477" r="-673" b="49482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11939" y="2134629"/>
            <a:ext cx="290644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713386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88521"/>
              </p:ext>
            </p:extLst>
          </p:nvPr>
        </p:nvGraphicFramePr>
        <p:xfrm>
          <a:off x="904043" y="4771065"/>
          <a:ext cx="10515600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09:55:15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select category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submit tedit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add information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description, title, price, delivery, etc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–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bQTi5?s=edit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editing text fields with information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913170" y="2166504"/>
            <a:ext cx="2301926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90292" y="2179868"/>
            <a:ext cx="1815147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45341" y="2670446"/>
            <a:ext cx="911920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7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569C1-4DD5-79CE-FB1D-CCDF3A21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62" b="54683"/>
          <a:stretch/>
        </p:blipFill>
        <p:spPr>
          <a:xfrm>
            <a:off x="6818306" y="1191338"/>
            <a:ext cx="4656083" cy="401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3AD1C-6A5C-7462-A9E2-6A6DE70D2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41" b="53526"/>
          <a:stretch/>
        </p:blipFill>
        <p:spPr>
          <a:xfrm>
            <a:off x="308016" y="1191339"/>
            <a:ext cx="4929352" cy="401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6A2F0AC-F37D-C59E-38B3-7D7E524CFFFD}"/>
              </a:ext>
            </a:extLst>
          </p:cNvPr>
          <p:cNvSpPr/>
          <p:nvPr/>
        </p:nvSpPr>
        <p:spPr>
          <a:xfrm>
            <a:off x="5547600" y="3056759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600BD-3DED-13E3-0B95-364AA23DCE40}"/>
              </a:ext>
            </a:extLst>
          </p:cNvPr>
          <p:cNvSpPr txBox="1"/>
          <p:nvPr/>
        </p:nvSpPr>
        <p:spPr>
          <a:xfrm>
            <a:off x="5237368" y="2593840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EFD6C-0F97-169F-D908-A53082B45FAF}"/>
              </a:ext>
            </a:extLst>
          </p:cNvPr>
          <p:cNvSpPr/>
          <p:nvPr/>
        </p:nvSpPr>
        <p:spPr>
          <a:xfrm>
            <a:off x="771224" y="4487917"/>
            <a:ext cx="1807779" cy="31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CFDF5-2496-8FD6-227A-231F7BB8571B}"/>
              </a:ext>
            </a:extLst>
          </p:cNvPr>
          <p:cNvSpPr/>
          <p:nvPr/>
        </p:nvSpPr>
        <p:spPr>
          <a:xfrm>
            <a:off x="1401845" y="1555530"/>
            <a:ext cx="3699641" cy="241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C0A1-E837-9FA5-1746-9D9C6D22F938}"/>
              </a:ext>
            </a:extLst>
          </p:cNvPr>
          <p:cNvSpPr/>
          <p:nvPr/>
        </p:nvSpPr>
        <p:spPr>
          <a:xfrm>
            <a:off x="7098823" y="1251065"/>
            <a:ext cx="1190932" cy="243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4BA37-1103-2353-5E0F-CF0D444ACCFF}"/>
              </a:ext>
            </a:extLst>
          </p:cNvPr>
          <p:cNvSpPr/>
          <p:nvPr/>
        </p:nvSpPr>
        <p:spPr>
          <a:xfrm>
            <a:off x="667184" y="1252566"/>
            <a:ext cx="1239158" cy="241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8F2AC-FC11-F480-4996-A387DDC3EF3E}"/>
              </a:ext>
            </a:extLst>
          </p:cNvPr>
          <p:cNvSpPr/>
          <p:nvPr/>
        </p:nvSpPr>
        <p:spPr>
          <a:xfrm>
            <a:off x="7694289" y="1554779"/>
            <a:ext cx="3117948" cy="24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6FE98-244F-73A3-07B8-63361FBAEF59}"/>
              </a:ext>
            </a:extLst>
          </p:cNvPr>
          <p:cNvSpPr txBox="1"/>
          <p:nvPr/>
        </p:nvSpPr>
        <p:spPr>
          <a:xfrm>
            <a:off x="2661439" y="44879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CD289-EC87-95AD-A2CA-FD86207CB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7" y="237635"/>
            <a:ext cx="11731584" cy="216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CEBFBF-1E24-6502-19BA-9B76027C75EC}"/>
              </a:ext>
            </a:extLst>
          </p:cNvPr>
          <p:cNvSpPr txBox="1"/>
          <p:nvPr/>
        </p:nvSpPr>
        <p:spPr>
          <a:xfrm>
            <a:off x="308016" y="641155"/>
            <a:ext cx="851940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Again, string IDs are different but the ?s=edit structure is the same for the URL generated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BB1A80-1F4E-2E27-D09E-08998A5A85CF}"/>
              </a:ext>
            </a:extLst>
          </p:cNvPr>
          <p:cNvCxnSpPr>
            <a:stCxn id="17" idx="0"/>
            <a:endCxn id="16" idx="2"/>
          </p:cNvCxnSpPr>
          <p:nvPr/>
        </p:nvCxnSpPr>
        <p:spPr>
          <a:xfrm flipV="1">
            <a:off x="4567719" y="454292"/>
            <a:ext cx="1606090" cy="186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858637-9AC1-AC75-7016-EFD26EC1BF0F}"/>
              </a:ext>
            </a:extLst>
          </p:cNvPr>
          <p:cNvCxnSpPr>
            <a:stCxn id="17" idx="2"/>
          </p:cNvCxnSpPr>
          <p:nvPr/>
        </p:nvCxnSpPr>
        <p:spPr>
          <a:xfrm>
            <a:off x="4567719" y="1010487"/>
            <a:ext cx="3126570" cy="665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41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1ADA1-52B9-FE68-4052-58058014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7037"/>
            <a:ext cx="11077448" cy="481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9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" t="49803" r="-673" b="46156"/>
          <a:stretch/>
        </p:blipFill>
        <p:spPr>
          <a:xfrm>
            <a:off x="904043" y="2349999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41600" y="2144158"/>
            <a:ext cx="184953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599896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91432"/>
              </p:ext>
            </p:extLst>
          </p:nvPr>
        </p:nvGraphicFramePr>
        <p:xfrm>
          <a:off x="904043" y="4771065"/>
          <a:ext cx="10515600" cy="12496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09:58:13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(description title, price, delivery, etc.) and submitted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their location –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bQti5?s=geoverify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verify their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geolocation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89986" y="2166504"/>
            <a:ext cx="2325110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576802" y="2179868"/>
            <a:ext cx="1928637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74050" y="2679975"/>
            <a:ext cx="860027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06DAE-577D-4BF6-C29B-F0C54D962DEE}"/>
              </a:ext>
            </a:extLst>
          </p:cNvPr>
          <p:cNvSpPr/>
          <p:nvPr/>
        </p:nvSpPr>
        <p:spPr>
          <a:xfrm>
            <a:off x="7272379" y="3701658"/>
            <a:ext cx="657225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3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1B8F2-761A-A014-E0E0-484189C1D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36242" b="54315"/>
          <a:stretch/>
        </p:blipFill>
        <p:spPr>
          <a:xfrm>
            <a:off x="6782679" y="1176128"/>
            <a:ext cx="5146562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0B18A-9421-FED7-E5B3-32FDA69F6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62" b="54683"/>
          <a:stretch/>
        </p:blipFill>
        <p:spPr>
          <a:xfrm>
            <a:off x="488028" y="1191483"/>
            <a:ext cx="4656083" cy="401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635D1B-9465-9DF5-76FA-8EBD94D14E4B}"/>
              </a:ext>
            </a:extLst>
          </p:cNvPr>
          <p:cNvSpPr/>
          <p:nvPr/>
        </p:nvSpPr>
        <p:spPr>
          <a:xfrm>
            <a:off x="768545" y="1251210"/>
            <a:ext cx="1190932" cy="243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D79D5-3590-E78D-6075-F40B4D43F9E1}"/>
              </a:ext>
            </a:extLst>
          </p:cNvPr>
          <p:cNvSpPr/>
          <p:nvPr/>
        </p:nvSpPr>
        <p:spPr>
          <a:xfrm>
            <a:off x="1364011" y="1554924"/>
            <a:ext cx="3117948" cy="24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5DF006E-BF22-C0EF-4D83-81CC5D23F56A}"/>
              </a:ext>
            </a:extLst>
          </p:cNvPr>
          <p:cNvSpPr/>
          <p:nvPr/>
        </p:nvSpPr>
        <p:spPr>
          <a:xfrm>
            <a:off x="5454343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203F5-BFAC-6E69-F950-2BFD6172C23B}"/>
              </a:ext>
            </a:extLst>
          </p:cNvPr>
          <p:cNvSpPr txBox="1"/>
          <p:nvPr/>
        </p:nvSpPr>
        <p:spPr>
          <a:xfrm>
            <a:off x="5144111" y="263588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99DE0-7764-174D-DFFE-8C077D98E69A}"/>
              </a:ext>
            </a:extLst>
          </p:cNvPr>
          <p:cNvSpPr/>
          <p:nvPr/>
        </p:nvSpPr>
        <p:spPr>
          <a:xfrm>
            <a:off x="7134597" y="1312435"/>
            <a:ext cx="1294699" cy="24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6A69A-5CA2-95F4-3F06-51055C0E1EA0}"/>
              </a:ext>
            </a:extLst>
          </p:cNvPr>
          <p:cNvSpPr/>
          <p:nvPr/>
        </p:nvSpPr>
        <p:spPr>
          <a:xfrm>
            <a:off x="7928128" y="1569986"/>
            <a:ext cx="4001113" cy="24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FA627-4781-5E27-F40A-AFA5BF69214F}"/>
              </a:ext>
            </a:extLst>
          </p:cNvPr>
          <p:cNvSpPr/>
          <p:nvPr/>
        </p:nvSpPr>
        <p:spPr>
          <a:xfrm>
            <a:off x="622305" y="2345520"/>
            <a:ext cx="4464176" cy="253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1613E-BAC4-C386-3F7C-F16AB5CA83FA}"/>
              </a:ext>
            </a:extLst>
          </p:cNvPr>
          <p:cNvSpPr txBox="1"/>
          <p:nvPr/>
        </p:nvSpPr>
        <p:spPr>
          <a:xfrm>
            <a:off x="564675" y="1976188"/>
            <a:ext cx="115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filled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E90694-373D-CA48-22E9-965E6354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28" y="145093"/>
            <a:ext cx="11608722" cy="2261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73482B-0FD1-BAE7-264C-F616D76BFA70}"/>
              </a:ext>
            </a:extLst>
          </p:cNvPr>
          <p:cNvSpPr txBox="1"/>
          <p:nvPr/>
        </p:nvSpPr>
        <p:spPr>
          <a:xfrm>
            <a:off x="5454343" y="587459"/>
            <a:ext cx="646522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?s=geoverify indicates the “add map” page and choosing a 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E86DF0-AE12-BEC2-60CF-015001FF5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686954" y="387582"/>
            <a:ext cx="704696" cy="199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CC6784-6AEF-BA5D-A622-531454847B13}"/>
              </a:ext>
            </a:extLst>
          </p:cNvPr>
          <p:cNvCxnSpPr>
            <a:stCxn id="16" idx="2"/>
            <a:endCxn id="9" idx="0"/>
          </p:cNvCxnSpPr>
          <p:nvPr/>
        </p:nvCxnSpPr>
        <p:spPr>
          <a:xfrm flipH="1">
            <a:off x="7781947" y="956791"/>
            <a:ext cx="905007" cy="355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904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19AAEC-E220-5E8E-D2D5-BB1A70E8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2" y="3741191"/>
            <a:ext cx="11067923" cy="409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10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" t="53073" r="-673" b="42886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40648" y="2144158"/>
            <a:ext cx="185905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598944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67606"/>
              </p:ext>
            </p:extLst>
          </p:nvPr>
        </p:nvGraphicFramePr>
        <p:xfrm>
          <a:off x="904043" y="4771065"/>
          <a:ext cx="10515600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out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chose location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submitted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needs to choose to upload image or not –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bQTi5?s=editimage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889510" y="2166504"/>
            <a:ext cx="2325586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575850" y="2179868"/>
            <a:ext cx="1929589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74050" y="2679975"/>
            <a:ext cx="859551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A5744-81D0-1C5F-C0E8-4A8CF7E2B3DD}"/>
              </a:ext>
            </a:extLst>
          </p:cNvPr>
          <p:cNvSpPr/>
          <p:nvPr/>
        </p:nvSpPr>
        <p:spPr>
          <a:xfrm>
            <a:off x="7015163" y="3749614"/>
            <a:ext cx="657225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6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B1C3B-0B0D-47E2-E013-2DAA82DF4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95" b="47392"/>
          <a:stretch/>
        </p:blipFill>
        <p:spPr>
          <a:xfrm>
            <a:off x="6380937" y="1082101"/>
            <a:ext cx="5411669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25C28-54F6-97DB-1ECA-D614447EF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4984" b="54315"/>
          <a:stretch/>
        </p:blipFill>
        <p:spPr>
          <a:xfrm>
            <a:off x="172406" y="1082102"/>
            <a:ext cx="5248058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263C6-7393-F78F-3AA2-F7EDD99ED581}"/>
              </a:ext>
            </a:extLst>
          </p:cNvPr>
          <p:cNvSpPr txBox="1"/>
          <p:nvPr/>
        </p:nvSpPr>
        <p:spPr>
          <a:xfrm>
            <a:off x="5110232" y="263588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D38C5-CA4B-5BFF-1D08-A1AD9E8A44F2}"/>
              </a:ext>
            </a:extLst>
          </p:cNvPr>
          <p:cNvSpPr/>
          <p:nvPr/>
        </p:nvSpPr>
        <p:spPr>
          <a:xfrm>
            <a:off x="512133" y="1133907"/>
            <a:ext cx="1030014" cy="316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DAC13-113E-1596-4637-52B0DD4C038C}"/>
              </a:ext>
            </a:extLst>
          </p:cNvPr>
          <p:cNvSpPr/>
          <p:nvPr/>
        </p:nvSpPr>
        <p:spPr>
          <a:xfrm>
            <a:off x="1331939" y="1444567"/>
            <a:ext cx="3993932" cy="316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1B0214-1558-8929-72A2-B76C2DECF6BB}"/>
              </a:ext>
            </a:extLst>
          </p:cNvPr>
          <p:cNvSpPr/>
          <p:nvPr/>
        </p:nvSpPr>
        <p:spPr>
          <a:xfrm>
            <a:off x="5420464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86FDD-65FC-971F-73B2-A1C7A7601BF1}"/>
              </a:ext>
            </a:extLst>
          </p:cNvPr>
          <p:cNvSpPr/>
          <p:nvPr/>
        </p:nvSpPr>
        <p:spPr>
          <a:xfrm>
            <a:off x="7212476" y="1444567"/>
            <a:ext cx="3993932" cy="216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418FA-110D-078C-9925-A783CC69636C}"/>
              </a:ext>
            </a:extLst>
          </p:cNvPr>
          <p:cNvSpPr/>
          <p:nvPr/>
        </p:nvSpPr>
        <p:spPr>
          <a:xfrm>
            <a:off x="6626278" y="1128045"/>
            <a:ext cx="1130356" cy="316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88705-6278-715E-7131-7E2DE6F5EF8C}"/>
              </a:ext>
            </a:extLst>
          </p:cNvPr>
          <p:cNvSpPr/>
          <p:nvPr/>
        </p:nvSpPr>
        <p:spPr>
          <a:xfrm>
            <a:off x="501047" y="2635881"/>
            <a:ext cx="418525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87E86-7F52-48E9-E546-26D9EC2DCACA}"/>
              </a:ext>
            </a:extLst>
          </p:cNvPr>
          <p:cNvSpPr txBox="1"/>
          <p:nvPr/>
        </p:nvSpPr>
        <p:spPr>
          <a:xfrm>
            <a:off x="1781175" y="2262231"/>
            <a:ext cx="115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filled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F6885-C9EB-75AA-022F-0B250B4C586B}"/>
              </a:ext>
            </a:extLst>
          </p:cNvPr>
          <p:cNvSpPr txBox="1"/>
          <p:nvPr/>
        </p:nvSpPr>
        <p:spPr>
          <a:xfrm>
            <a:off x="5560571" y="479578"/>
            <a:ext cx="654570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?s=editimage structure indicates the next step in choosing an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303FD5-1E44-852F-F4FD-1B9412E42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5" y="73680"/>
            <a:ext cx="11933869" cy="24404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F05471-4B13-A4DA-CC24-7D2E7714335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086725" y="301778"/>
            <a:ext cx="746698" cy="17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D4B08D-A51A-9754-32C8-E9FCFE0B6CDB}"/>
              </a:ext>
            </a:extLst>
          </p:cNvPr>
          <p:cNvCxnSpPr>
            <a:stCxn id="12" idx="2"/>
          </p:cNvCxnSpPr>
          <p:nvPr/>
        </p:nvCxnSpPr>
        <p:spPr>
          <a:xfrm flipH="1">
            <a:off x="8833422" y="848910"/>
            <a:ext cx="1" cy="595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6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EE16B-A48A-89A1-5016-306F2D1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(part 1): Download the case web history</a:t>
            </a:r>
          </a:p>
        </p:txBody>
      </p:sp>
    </p:spTree>
    <p:extLst>
      <p:ext uri="{BB962C8B-B14F-4D97-AF65-F5344CB8AC3E}">
        <p14:creationId xmlns:p14="http://schemas.microsoft.com/office/powerpoint/2010/main" val="4106793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812C2-E612-12BB-1E33-5A8728B8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43" y="3759507"/>
            <a:ext cx="11004178" cy="40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11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" t="56634" r="-673" b="39325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40648" y="2144158"/>
            <a:ext cx="227659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598944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62353"/>
              </p:ext>
            </p:extLst>
          </p:nvPr>
        </p:nvGraphicFramePr>
        <p:xfrm>
          <a:off x="904043" y="4771065"/>
          <a:ext cx="10515600" cy="12496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09:58:19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chose image option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URL doesn’t show if they uploaded an image or not but we can always check the post itself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edit post, edit location, edit images or publish post in a preview –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bQTi5?s=preview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3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938886" y="2166504"/>
            <a:ext cx="2276210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718180" y="2179868"/>
            <a:ext cx="1787260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74050" y="2679975"/>
            <a:ext cx="880428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A5D4B2-24E1-25F8-8A74-026848903EAC}"/>
              </a:ext>
            </a:extLst>
          </p:cNvPr>
          <p:cNvSpPr/>
          <p:nvPr/>
        </p:nvSpPr>
        <p:spPr>
          <a:xfrm>
            <a:off x="7015163" y="3759507"/>
            <a:ext cx="657225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77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C38E5-D278-3D40-438F-E54F1178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1" b="47092"/>
          <a:stretch/>
        </p:blipFill>
        <p:spPr>
          <a:xfrm>
            <a:off x="5416760" y="944453"/>
            <a:ext cx="6708565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1E328-A4B9-2BA0-15D2-E5F1D766B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69" b="47392"/>
          <a:stretch/>
        </p:blipFill>
        <p:spPr>
          <a:xfrm>
            <a:off x="449865" y="944454"/>
            <a:ext cx="4579336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9BDD9-2F23-0A0E-749C-DF43C6CD472E}"/>
              </a:ext>
            </a:extLst>
          </p:cNvPr>
          <p:cNvSpPr txBox="1"/>
          <p:nvPr/>
        </p:nvSpPr>
        <p:spPr>
          <a:xfrm>
            <a:off x="4411669" y="2441165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9D3E3-6892-87D0-7B00-50E9DA2BE8C1}"/>
              </a:ext>
            </a:extLst>
          </p:cNvPr>
          <p:cNvSpPr/>
          <p:nvPr/>
        </p:nvSpPr>
        <p:spPr>
          <a:xfrm>
            <a:off x="4721901" y="2904084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65E3B-0FF2-5A7A-638D-7DEE6A7FE5FD}"/>
              </a:ext>
            </a:extLst>
          </p:cNvPr>
          <p:cNvSpPr/>
          <p:nvPr/>
        </p:nvSpPr>
        <p:spPr>
          <a:xfrm>
            <a:off x="1281403" y="1306919"/>
            <a:ext cx="3747798" cy="16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ECED1-92DC-16BA-5A83-C5721AC99612}"/>
              </a:ext>
            </a:extLst>
          </p:cNvPr>
          <p:cNvSpPr/>
          <p:nvPr/>
        </p:nvSpPr>
        <p:spPr>
          <a:xfrm>
            <a:off x="695205" y="990398"/>
            <a:ext cx="1130356" cy="316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DC744-5877-1F95-9B2A-3F5644F6D79D}"/>
              </a:ext>
            </a:extLst>
          </p:cNvPr>
          <p:cNvSpPr/>
          <p:nvPr/>
        </p:nvSpPr>
        <p:spPr>
          <a:xfrm>
            <a:off x="6267450" y="1306920"/>
            <a:ext cx="3748921" cy="16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A96CE-E968-F989-B29F-32ED418B9D0B}"/>
              </a:ext>
            </a:extLst>
          </p:cNvPr>
          <p:cNvSpPr/>
          <p:nvPr/>
        </p:nvSpPr>
        <p:spPr>
          <a:xfrm>
            <a:off x="5682375" y="1017348"/>
            <a:ext cx="1130356" cy="19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1D3AA-C7A2-BF5B-DCD5-E4F36F474C17}"/>
              </a:ext>
            </a:extLst>
          </p:cNvPr>
          <p:cNvSpPr/>
          <p:nvPr/>
        </p:nvSpPr>
        <p:spPr>
          <a:xfrm>
            <a:off x="749999" y="2601924"/>
            <a:ext cx="7740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124AF-42D8-4644-1061-6AE10F224BAD}"/>
              </a:ext>
            </a:extLst>
          </p:cNvPr>
          <p:cNvSpPr txBox="1"/>
          <p:nvPr/>
        </p:nvSpPr>
        <p:spPr>
          <a:xfrm>
            <a:off x="695205" y="3031084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EDA09-4084-6AF2-60D7-6DA97CD1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6" y="76388"/>
            <a:ext cx="11656409" cy="265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3A8C6B-6671-B2FF-3C3B-EA91ACE41F62}"/>
              </a:ext>
            </a:extLst>
          </p:cNvPr>
          <p:cNvSpPr txBox="1"/>
          <p:nvPr/>
        </p:nvSpPr>
        <p:spPr>
          <a:xfrm>
            <a:off x="5274541" y="479578"/>
            <a:ext cx="68317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?s=preview structure indicates the next step of preview before publish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BCF3C4-5474-E501-FA6E-531F89F1AD2F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8216900" y="342130"/>
            <a:ext cx="473508" cy="137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1F5F81-71D9-85BF-29F9-19203E734816}"/>
              </a:ext>
            </a:extLst>
          </p:cNvPr>
          <p:cNvCxnSpPr>
            <a:stCxn id="14" idx="2"/>
          </p:cNvCxnSpPr>
          <p:nvPr/>
        </p:nvCxnSpPr>
        <p:spPr>
          <a:xfrm>
            <a:off x="8690408" y="848910"/>
            <a:ext cx="0" cy="364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7777EE-F9C3-0946-A8F4-310DE98A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43" y="3700832"/>
            <a:ext cx="11096625" cy="445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12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58726" r="204" b="37233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07688" y="2134629"/>
            <a:ext cx="311817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569121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30810"/>
              </p:ext>
            </p:extLst>
          </p:nvPr>
        </p:nvGraphicFramePr>
        <p:xfrm>
          <a:off x="904043" y="4771065"/>
          <a:ext cx="10515600" cy="822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803528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1949822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09:58:22AM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filled the form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selected publish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submitted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share, view, or manage post or return to account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4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961259" y="2145801"/>
            <a:ext cx="226234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02980" y="2179868"/>
            <a:ext cx="1902459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967002" y="2670446"/>
            <a:ext cx="796595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4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7A6BA-4683-76CD-A022-FCC78EC83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1" b="47092"/>
          <a:stretch/>
        </p:blipFill>
        <p:spPr>
          <a:xfrm>
            <a:off x="440151" y="1144109"/>
            <a:ext cx="6708565" cy="403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F1E82C-2BB1-702B-0EE5-5357CA3AD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8" b="62043"/>
          <a:stretch/>
        </p:blipFill>
        <p:spPr>
          <a:xfrm>
            <a:off x="7433676" y="1127269"/>
            <a:ext cx="4758324" cy="312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EBF22-2002-1005-E295-91FBCF60CF14}"/>
              </a:ext>
            </a:extLst>
          </p:cNvPr>
          <p:cNvSpPr txBox="1"/>
          <p:nvPr/>
        </p:nvSpPr>
        <p:spPr>
          <a:xfrm>
            <a:off x="6479884" y="1971474"/>
            <a:ext cx="162262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7: Form Submit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151D0AC-3C6D-C635-5D36-8972E680C4CD}"/>
              </a:ext>
            </a:extLst>
          </p:cNvPr>
          <p:cNvSpPr/>
          <p:nvPr/>
        </p:nvSpPr>
        <p:spPr>
          <a:xfrm>
            <a:off x="6790116" y="2434393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F758F7-15C4-9111-5488-3456437CAA6C}"/>
              </a:ext>
            </a:extLst>
          </p:cNvPr>
          <p:cNvSpPr/>
          <p:nvPr/>
        </p:nvSpPr>
        <p:spPr>
          <a:xfrm>
            <a:off x="6406758" y="2873481"/>
            <a:ext cx="7740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F62BA-46DE-840F-1AB1-700B9F23F54B}"/>
              </a:ext>
            </a:extLst>
          </p:cNvPr>
          <p:cNvSpPr/>
          <p:nvPr/>
        </p:nvSpPr>
        <p:spPr>
          <a:xfrm>
            <a:off x="7721208" y="1153634"/>
            <a:ext cx="146585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034D3-4009-E0C1-9726-95092ACEECF4}"/>
              </a:ext>
            </a:extLst>
          </p:cNvPr>
          <p:cNvSpPr/>
          <p:nvPr/>
        </p:nvSpPr>
        <p:spPr>
          <a:xfrm>
            <a:off x="8346979" y="1455115"/>
            <a:ext cx="3307061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F2A0-F9E4-9E7C-B3A4-B27F2A4EBDFD}"/>
              </a:ext>
            </a:extLst>
          </p:cNvPr>
          <p:cNvSpPr/>
          <p:nvPr/>
        </p:nvSpPr>
        <p:spPr>
          <a:xfrm>
            <a:off x="1269904" y="1428750"/>
            <a:ext cx="350458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EFF5E-DCE0-F695-A2FF-DB175DFFB5F5}"/>
              </a:ext>
            </a:extLst>
          </p:cNvPr>
          <p:cNvSpPr/>
          <p:nvPr/>
        </p:nvSpPr>
        <p:spPr>
          <a:xfrm>
            <a:off x="731944" y="1169365"/>
            <a:ext cx="1082772" cy="259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3345E-F7AF-040F-2D5B-8A919E8BE2D6}"/>
              </a:ext>
            </a:extLst>
          </p:cNvPr>
          <p:cNvSpPr txBox="1"/>
          <p:nvPr/>
        </p:nvSpPr>
        <p:spPr>
          <a:xfrm>
            <a:off x="6380099" y="3261863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C1AD49-F886-7F1E-C126-D46C9042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0" y="142799"/>
            <a:ext cx="11718715" cy="217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380626-970E-8E92-7B1D-18A4E45DBD3D}"/>
              </a:ext>
            </a:extLst>
          </p:cNvPr>
          <p:cNvSpPr txBox="1"/>
          <p:nvPr/>
        </p:nvSpPr>
        <p:spPr>
          <a:xfrm>
            <a:off x="3905251" y="594014"/>
            <a:ext cx="820102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&lt;stringID1&gt;/&lt;stringID2&gt; | posting confirmation structure indicates post was published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F7DCD-D67C-76B1-2E81-F7D0AFC1C048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7991475" y="360653"/>
            <a:ext cx="14288" cy="233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3C6C8E-203B-C588-7FE8-36C928C06A51}"/>
              </a:ext>
            </a:extLst>
          </p:cNvPr>
          <p:cNvCxnSpPr>
            <a:stCxn id="14" idx="2"/>
          </p:cNvCxnSpPr>
          <p:nvPr/>
        </p:nvCxnSpPr>
        <p:spPr>
          <a:xfrm>
            <a:off x="8005763" y="963346"/>
            <a:ext cx="0" cy="163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267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03CC13-4BCC-A2CA-B007-1C7F3FA8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3082"/>
            <a:ext cx="9667239" cy="53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13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63091" r="204" b="32868"/>
          <a:stretch/>
        </p:blipFill>
        <p:spPr>
          <a:xfrm>
            <a:off x="904043" y="2320020"/>
            <a:ext cx="9787415" cy="3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8"/>
            <a:ext cx="311817" cy="500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733600" y="2134629"/>
            <a:ext cx="185905" cy="5358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</p:cNvCxnSpPr>
          <p:nvPr/>
        </p:nvCxnSpPr>
        <p:spPr>
          <a:xfrm flipH="1">
            <a:off x="7929604" y="1206587"/>
            <a:ext cx="788575" cy="92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741273" cy="5001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86287"/>
              </p:ext>
            </p:extLst>
          </p:nvPr>
        </p:nvGraphicFramePr>
        <p:xfrm>
          <a:off x="904043" y="4771065"/>
          <a:ext cx="10515600" cy="1036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09:58:27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https://post.craigslist.org/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/manage/7473121658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manage posting</a:t>
                      </a:r>
                    </a:p>
                    <a:p>
                      <a:pPr algn="l"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can edit post, update images, edit location, delete post or visit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dirty="0">
                          <a:effectLst/>
                        </a:rPr>
                        <a:t>User stayed in the page for 5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79961" y="1407322"/>
            <a:ext cx="5935202" cy="77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2961259" y="2145801"/>
            <a:ext cx="2262344" cy="51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718179" y="2179868"/>
            <a:ext cx="1787260" cy="5001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967002" y="2670446"/>
            <a:ext cx="859551" cy="11481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8718179" y="1142361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01641" y="3836284"/>
            <a:ext cx="310039" cy="33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6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B597B-816A-2FDD-D8A0-7F5DEDA96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69" b="62581"/>
          <a:stretch/>
        </p:blipFill>
        <p:spPr>
          <a:xfrm>
            <a:off x="6292418" y="1653990"/>
            <a:ext cx="5221901" cy="312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9B903F-DE20-D205-2505-5111FE779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8" b="62043"/>
          <a:stretch/>
        </p:blipFill>
        <p:spPr>
          <a:xfrm>
            <a:off x="558683" y="1653990"/>
            <a:ext cx="4758324" cy="312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84CE0-C29A-65AD-ADCC-688E3E1416C7}"/>
              </a:ext>
            </a:extLst>
          </p:cNvPr>
          <p:cNvSpPr txBox="1"/>
          <p:nvPr/>
        </p:nvSpPr>
        <p:spPr>
          <a:xfrm>
            <a:off x="5386769" y="2902756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7919A-B4EC-9677-6B81-8B833682239A}"/>
              </a:ext>
            </a:extLst>
          </p:cNvPr>
          <p:cNvSpPr/>
          <p:nvPr/>
        </p:nvSpPr>
        <p:spPr>
          <a:xfrm>
            <a:off x="846215" y="1680355"/>
            <a:ext cx="146585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E8658-08C6-AE2F-BF7C-4815DB684EC6}"/>
              </a:ext>
            </a:extLst>
          </p:cNvPr>
          <p:cNvSpPr/>
          <p:nvPr/>
        </p:nvSpPr>
        <p:spPr>
          <a:xfrm>
            <a:off x="1471986" y="1981836"/>
            <a:ext cx="3307061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56CCD2-F39B-1F01-A5F0-F92A380B1D87}"/>
              </a:ext>
            </a:extLst>
          </p:cNvPr>
          <p:cNvSpPr/>
          <p:nvPr/>
        </p:nvSpPr>
        <p:spPr>
          <a:xfrm>
            <a:off x="5331944" y="3420813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789F9-1F30-FE5D-C553-ED344DAFBB1B}"/>
              </a:ext>
            </a:extLst>
          </p:cNvPr>
          <p:cNvSpPr/>
          <p:nvPr/>
        </p:nvSpPr>
        <p:spPr>
          <a:xfrm>
            <a:off x="6620097" y="1680355"/>
            <a:ext cx="146585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BE4FD-0A3E-48A0-79B8-D3B77C58EBE7}"/>
              </a:ext>
            </a:extLst>
          </p:cNvPr>
          <p:cNvSpPr/>
          <p:nvPr/>
        </p:nvSpPr>
        <p:spPr>
          <a:xfrm>
            <a:off x="7245869" y="1981836"/>
            <a:ext cx="254236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6D1329-E84A-1821-CACB-6A30DE7B76BE}"/>
              </a:ext>
            </a:extLst>
          </p:cNvPr>
          <p:cNvSpPr/>
          <p:nvPr/>
        </p:nvSpPr>
        <p:spPr>
          <a:xfrm>
            <a:off x="1019397" y="3921328"/>
            <a:ext cx="1465858" cy="27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F63E3-611D-3674-E098-19FACBFD9B3A}"/>
              </a:ext>
            </a:extLst>
          </p:cNvPr>
          <p:cNvSpPr txBox="1"/>
          <p:nvPr/>
        </p:nvSpPr>
        <p:spPr>
          <a:xfrm>
            <a:off x="2625696" y="3921328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4C28C6-1C75-22E4-1CE3-16642209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6" y="188888"/>
            <a:ext cx="11410999" cy="270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4B541E-15C6-5DF1-79F6-9DCE87676AF5}"/>
              </a:ext>
            </a:extLst>
          </p:cNvPr>
          <p:cNvSpPr txBox="1"/>
          <p:nvPr/>
        </p:nvSpPr>
        <p:spPr>
          <a:xfrm>
            <a:off x="1471986" y="729093"/>
            <a:ext cx="1059618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/>
              <a:t>/manage/&lt;stringID&gt; | baltimore | manage posting indicates post published and  suspect on management page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6867E-F25A-34B3-8A77-5504B08B653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770081" y="459149"/>
            <a:ext cx="0" cy="269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311AD2-4105-DCE1-45FD-7F444E4A7812}"/>
              </a:ext>
            </a:extLst>
          </p:cNvPr>
          <p:cNvCxnSpPr>
            <a:stCxn id="16" idx="0"/>
          </p:cNvCxnSpPr>
          <p:nvPr/>
        </p:nvCxnSpPr>
        <p:spPr>
          <a:xfrm flipV="1">
            <a:off x="6770081" y="459149"/>
            <a:ext cx="4183669" cy="269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339229-352E-123C-033C-D97DFB2E603D}"/>
              </a:ext>
            </a:extLst>
          </p:cNvPr>
          <p:cNvCxnSpPr>
            <a:stCxn id="16" idx="2"/>
          </p:cNvCxnSpPr>
          <p:nvPr/>
        </p:nvCxnSpPr>
        <p:spPr>
          <a:xfrm flipH="1">
            <a:off x="6770080" y="1098425"/>
            <a:ext cx="1" cy="555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C29B7E-BE2B-0732-BDBB-11CFF8E0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2" y="3176826"/>
            <a:ext cx="10429748" cy="981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14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id=21-23)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4935A-DD25-D225-B0F3-0890EE6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4" t="66499" r="204" b="23248"/>
          <a:stretch/>
        </p:blipFill>
        <p:spPr>
          <a:xfrm>
            <a:off x="904043" y="2190991"/>
            <a:ext cx="9787415" cy="777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7"/>
            <a:ext cx="385203" cy="777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660074" y="2134629"/>
            <a:ext cx="301186" cy="8229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929604" y="1560027"/>
            <a:ext cx="1414588" cy="574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6976906" y="2185430"/>
            <a:ext cx="1581677" cy="7721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81273"/>
              </p:ext>
            </p:extLst>
          </p:nvPr>
        </p:nvGraphicFramePr>
        <p:xfrm>
          <a:off x="904043" y="4771065"/>
          <a:ext cx="10515600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21-23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09:58:31 AM to 09:58:39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https://baltimore.craigslist.org/hab/d/baltimore-cheaper-than-rx-supplements/7473121658.html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/hab/d/baltimore-cheaper-than-rx-supplements/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view post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747341212658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gmail”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Chrome address bar and URL was generated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17 for .8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4" y="1407322"/>
            <a:ext cx="5898509" cy="7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031639" y="2140630"/>
            <a:ext cx="2262344" cy="816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8618356" y="2145753"/>
            <a:ext cx="1606642" cy="8118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43100" y="2957560"/>
            <a:ext cx="867567" cy="7084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344192" y="1098362"/>
            <a:ext cx="2288062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5: Omnibar Generated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46030" y="3326280"/>
            <a:ext cx="197070" cy="6794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6877050" y="3185352"/>
            <a:ext cx="2209800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2A17F0-52A1-1681-0A4E-4466B30B9126}"/>
              </a:ext>
            </a:extLst>
          </p:cNvPr>
          <p:cNvSpPr/>
          <p:nvPr/>
        </p:nvSpPr>
        <p:spPr>
          <a:xfrm>
            <a:off x="2810667" y="3752869"/>
            <a:ext cx="2923383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90F66D-00D5-1E2C-A567-26D19E19CF31}"/>
              </a:ext>
            </a:extLst>
          </p:cNvPr>
          <p:cNvSpPr/>
          <p:nvPr/>
        </p:nvSpPr>
        <p:spPr>
          <a:xfrm>
            <a:off x="8558583" y="4005729"/>
            <a:ext cx="1271217" cy="16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24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14AC80-7F36-790E-6A1F-7396A597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98" b="72944"/>
          <a:stretch/>
        </p:blipFill>
        <p:spPr>
          <a:xfrm>
            <a:off x="6657721" y="362074"/>
            <a:ext cx="4327134" cy="2238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8728D-24FC-EE85-255B-C17AF2E553FE}"/>
              </a:ext>
            </a:extLst>
          </p:cNvPr>
          <p:cNvSpPr/>
          <p:nvPr/>
        </p:nvSpPr>
        <p:spPr>
          <a:xfrm>
            <a:off x="2477434" y="1481344"/>
            <a:ext cx="1465858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88AAC-0785-A978-255D-0B90A9CDCAD8}"/>
              </a:ext>
            </a:extLst>
          </p:cNvPr>
          <p:cNvSpPr/>
          <p:nvPr/>
        </p:nvSpPr>
        <p:spPr>
          <a:xfrm>
            <a:off x="1206249" y="1782825"/>
            <a:ext cx="3741651" cy="275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6B5D02-7272-FC0A-89C3-B6358A2D1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8132" b="68409"/>
          <a:stretch/>
        </p:blipFill>
        <p:spPr>
          <a:xfrm>
            <a:off x="6615867" y="3215216"/>
            <a:ext cx="4368988" cy="287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8731D4-5547-79BD-D9E7-98A98A299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7965" b="75946"/>
          <a:stretch/>
        </p:blipFill>
        <p:spPr>
          <a:xfrm>
            <a:off x="631587" y="3359065"/>
            <a:ext cx="5096377" cy="2161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D6B7DA-9678-4786-89EE-E0904F197D9C}"/>
              </a:ext>
            </a:extLst>
          </p:cNvPr>
          <p:cNvSpPr txBox="1"/>
          <p:nvPr/>
        </p:nvSpPr>
        <p:spPr>
          <a:xfrm>
            <a:off x="5791343" y="3712818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B27C39D-AD46-806A-0FEF-4226F103C400}"/>
              </a:ext>
            </a:extLst>
          </p:cNvPr>
          <p:cNvSpPr/>
          <p:nvPr/>
        </p:nvSpPr>
        <p:spPr>
          <a:xfrm rot="10800000">
            <a:off x="5697247" y="4246074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199058-7438-C2E3-6E8A-98D7266D0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214" b="73179"/>
          <a:stretch/>
        </p:blipFill>
        <p:spPr>
          <a:xfrm>
            <a:off x="662174" y="362074"/>
            <a:ext cx="5096378" cy="2238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F7D2B6-132A-2C6B-559B-7743E1EBC14F}"/>
              </a:ext>
            </a:extLst>
          </p:cNvPr>
          <p:cNvSpPr txBox="1"/>
          <p:nvPr/>
        </p:nvSpPr>
        <p:spPr>
          <a:xfrm>
            <a:off x="5822060" y="1431423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F27E44-788F-6DFA-E22F-32A7CA65488F}"/>
              </a:ext>
            </a:extLst>
          </p:cNvPr>
          <p:cNvSpPr/>
          <p:nvPr/>
        </p:nvSpPr>
        <p:spPr>
          <a:xfrm>
            <a:off x="5727964" y="1964679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229D48-264A-D205-AC9A-DA042C0756A2}"/>
              </a:ext>
            </a:extLst>
          </p:cNvPr>
          <p:cNvSpPr txBox="1"/>
          <p:nvPr/>
        </p:nvSpPr>
        <p:spPr>
          <a:xfrm>
            <a:off x="7429187" y="2707585"/>
            <a:ext cx="228806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 Omnibar Generated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20F36F8-5048-F593-399B-8D865520388C}"/>
              </a:ext>
            </a:extLst>
          </p:cNvPr>
          <p:cNvSpPr/>
          <p:nvPr/>
        </p:nvSpPr>
        <p:spPr>
          <a:xfrm rot="5400000">
            <a:off x="9432829" y="2727151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8179F-805C-C01E-F985-CC79DF3A5D1C}"/>
              </a:ext>
            </a:extLst>
          </p:cNvPr>
          <p:cNvSpPr txBox="1"/>
          <p:nvPr/>
        </p:nvSpPr>
        <p:spPr>
          <a:xfrm>
            <a:off x="8314490" y="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ritannic Bold" panose="020B0903060703020204" pitchFamily="34" charset="0"/>
              </a:rPr>
              <a:t>Visit 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BE736-B0CF-F108-1CF1-994C3CE33ECA}"/>
              </a:ext>
            </a:extLst>
          </p:cNvPr>
          <p:cNvSpPr txBox="1"/>
          <p:nvPr/>
        </p:nvSpPr>
        <p:spPr>
          <a:xfrm>
            <a:off x="10078166" y="2738913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ritannic Bold" panose="020B0903060703020204" pitchFamily="34" charset="0"/>
              </a:rPr>
              <a:t>Visit 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E084B-1027-A207-387E-FD9E503EFE9B}"/>
              </a:ext>
            </a:extLst>
          </p:cNvPr>
          <p:cNvSpPr txBox="1"/>
          <p:nvPr/>
        </p:nvSpPr>
        <p:spPr>
          <a:xfrm>
            <a:off x="2724492" y="281639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ritannic Bold" panose="020B0903060703020204" pitchFamily="34" charset="0"/>
              </a:rPr>
              <a:t>Visit 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C8D43-4A26-A79E-DE5D-DDC3DF33134B}"/>
              </a:ext>
            </a:extLst>
          </p:cNvPr>
          <p:cNvSpPr txBox="1"/>
          <p:nvPr/>
        </p:nvSpPr>
        <p:spPr>
          <a:xfrm>
            <a:off x="2591203" y="-3378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ritannic Bold" panose="020B0903060703020204" pitchFamily="34" charset="0"/>
              </a:rPr>
              <a:t>Visit 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3B21F-C671-4590-E1E0-893685636C2A}"/>
              </a:ext>
            </a:extLst>
          </p:cNvPr>
          <p:cNvSpPr txBox="1"/>
          <p:nvPr/>
        </p:nvSpPr>
        <p:spPr>
          <a:xfrm>
            <a:off x="3562944" y="1721044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0E2D1-E8EC-AA75-C545-27A71C9CAACF}"/>
              </a:ext>
            </a:extLst>
          </p:cNvPr>
          <p:cNvSpPr/>
          <p:nvPr/>
        </p:nvSpPr>
        <p:spPr>
          <a:xfrm>
            <a:off x="2486474" y="2057941"/>
            <a:ext cx="3241490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B19FE-D78C-1810-1535-0D0E63CD1717}"/>
              </a:ext>
            </a:extLst>
          </p:cNvPr>
          <p:cNvSpPr txBox="1"/>
          <p:nvPr/>
        </p:nvSpPr>
        <p:spPr>
          <a:xfrm>
            <a:off x="8458849" y="356801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typed</a:t>
            </a:r>
          </a:p>
        </p:txBody>
      </p:sp>
    </p:spTree>
    <p:extLst>
      <p:ext uri="{BB962C8B-B14F-4D97-AF65-F5344CB8AC3E}">
        <p14:creationId xmlns:p14="http://schemas.microsoft.com/office/powerpoint/2010/main" val="2919966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FD39-6A10-54B8-F767-45165807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14 (</a:t>
            </a:r>
            <a:r>
              <a:rPr lang="en-US">
                <a:latin typeface="Britannic Bold" panose="020B0903060703020204" pitchFamily="34" charset="0"/>
              </a:rPr>
              <a:t>visit </a:t>
            </a:r>
            <a:r>
              <a:rPr lang="en-US">
                <a:solidFill>
                  <a:srgbClr val="FF0000"/>
                </a:solidFill>
              </a:rPr>
              <a:t>id=21)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43228-27C4-C024-5417-707021EE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251700" cy="439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1BD3D-3093-0CA0-44C7-5F3960B794EB}"/>
              </a:ext>
            </a:extLst>
          </p:cNvPr>
          <p:cNvSpPr txBox="1"/>
          <p:nvPr/>
        </p:nvSpPr>
        <p:spPr>
          <a:xfrm>
            <a:off x="1190625" y="1362075"/>
            <a:ext cx="599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Look at the actual post from visit </a:t>
            </a:r>
            <a:r>
              <a:rPr lang="en-US">
                <a:latin typeface="Britannic Bold" panose="020B0903060703020204" pitchFamily="34" charset="0"/>
              </a:rPr>
              <a:t>id=21 </a:t>
            </a:r>
            <a:r>
              <a:rPr lang="en-US"/>
              <a:t>for more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669008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2535-3621-DDDD-ADCA-28C4732D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6EB2-27B4-5818-AE5C-B91166DC9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Gmail is a free email service provide by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7ADA3-9149-0589-70C8-583170630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34"/>
          <a:stretch/>
        </p:blipFill>
        <p:spPr>
          <a:xfrm>
            <a:off x="838199" y="2398398"/>
            <a:ext cx="8316613" cy="3411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12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C0B58-4351-EF4B-768E-A8983916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Location of </a:t>
            </a:r>
            <a:r>
              <a:rPr lang="en-GB"/>
              <a:t>Chrome</a:t>
            </a:r>
            <a:r>
              <a:rPr lang="en-US"/>
              <a:t> </a:t>
            </a:r>
            <a:br>
              <a:rPr lang="en-US"/>
            </a:br>
            <a:r>
              <a:rPr lang="en-US"/>
              <a:t>history 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43C5F-4ABC-4514-D0CA-60A4C1E6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Chrome history is stored in an SQLite database, the filename is 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r>
              <a:rPr lang="en-GB"/>
              <a:t> and can be found in the following locations:</a:t>
            </a:r>
          </a:p>
          <a:p>
            <a:r>
              <a:rPr lang="en-US"/>
              <a:t>Microsoft Windows Vista, 7, 8, 10</a:t>
            </a:r>
          </a:p>
          <a:p>
            <a:pPr lvl="1"/>
            <a:r>
              <a:rPr lang="en-US">
                <a:latin typeface="Britannic Bold" panose="020B0903060703020204" pitchFamily="34" charset="0"/>
              </a:rPr>
              <a:t>C:\Users\&lt;username&gt;\AppData\Local\Google\Chrome\User Data\Default\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endParaRPr lang="en-US">
              <a:latin typeface="Britannic Bold" panose="020B0903060703020204" pitchFamily="34" charset="0"/>
            </a:endParaRPr>
          </a:p>
          <a:p>
            <a:r>
              <a:rPr lang="en-US"/>
              <a:t>Linux/Unix</a:t>
            </a:r>
          </a:p>
          <a:p>
            <a:pPr lvl="1"/>
            <a:r>
              <a:rPr lang="en-US">
                <a:latin typeface="Britannic Bold" panose="020B0903060703020204" pitchFamily="34" charset="0"/>
              </a:rPr>
              <a:t>/home/&lt;username&gt;/.config/google-chrome/Default/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endParaRPr lang="en-US">
              <a:latin typeface="Britannic Bold" panose="020B0903060703020204" pitchFamily="34" charset="0"/>
            </a:endParaRPr>
          </a:p>
          <a:p>
            <a:r>
              <a:rPr lang="en-US"/>
              <a:t>macOS</a:t>
            </a:r>
          </a:p>
          <a:p>
            <a:pPr lvl="1"/>
            <a:r>
              <a:rPr lang="en-US">
                <a:latin typeface="Britannic Bold" panose="020B0903060703020204" pitchFamily="34" charset="0"/>
              </a:rPr>
              <a:t>/Users/&lt;username&gt;/Library/Application Support/Google/Chrome/Default/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endParaRPr lang="en-US">
              <a:latin typeface="Britannic Bold" panose="020B09030607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2D9D8-F3B6-E4D0-A62B-158DFC972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69" y="74460"/>
            <a:ext cx="65594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5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F9D9EA-20D6-EAC2-32E6-3626EE971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50" y="3526373"/>
            <a:ext cx="10765960" cy="68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60" b="93680"/>
          <a:stretch/>
        </p:blipFill>
        <p:spPr>
          <a:xfrm>
            <a:off x="936550" y="2179866"/>
            <a:ext cx="10695704" cy="80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15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id=24-26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7"/>
            <a:ext cx="385203" cy="782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72950" y="2167978"/>
            <a:ext cx="303489" cy="7985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00296" y="1560027"/>
            <a:ext cx="443896" cy="610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56265" y="2170663"/>
            <a:ext cx="2288061" cy="7725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481121"/>
              </p:ext>
            </p:extLst>
          </p:nvPr>
        </p:nvGraphicFramePr>
        <p:xfrm>
          <a:off x="904043" y="4771065"/>
          <a:ext cx="10515600" cy="12496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24-26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https://www.google.com/gmail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redirected to URL containing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/u/0/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user is logged into account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0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4" y="1407322"/>
            <a:ext cx="5898509" cy="7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8" y="2183241"/>
            <a:ext cx="2584712" cy="77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50575" y="2163327"/>
            <a:ext cx="1581677" cy="7725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208943" y="2966489"/>
            <a:ext cx="915752" cy="917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344192" y="1098362"/>
            <a:ext cx="208518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85634" y="3553537"/>
            <a:ext cx="423309" cy="6618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7015163" y="3726913"/>
            <a:ext cx="2268768" cy="25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2A17F0-52A1-1681-0A4E-4466B30B9126}"/>
              </a:ext>
            </a:extLst>
          </p:cNvPr>
          <p:cNvSpPr/>
          <p:nvPr/>
        </p:nvSpPr>
        <p:spPr>
          <a:xfrm>
            <a:off x="2908069" y="3593225"/>
            <a:ext cx="2603732" cy="183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333D9-CE2E-D58D-041C-25FCA3F4F882}"/>
              </a:ext>
            </a:extLst>
          </p:cNvPr>
          <p:cNvSpPr/>
          <p:nvPr/>
        </p:nvSpPr>
        <p:spPr>
          <a:xfrm>
            <a:off x="5321531" y="3968519"/>
            <a:ext cx="683886" cy="241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92103D-9391-E083-561D-E2CC9FC70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39" y="3110745"/>
            <a:ext cx="4864344" cy="22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14FD40-B95E-5F82-A6CE-3AB02616CBD0}"/>
              </a:ext>
            </a:extLst>
          </p:cNvPr>
          <p:cNvSpPr txBox="1"/>
          <p:nvPr/>
        </p:nvSpPr>
        <p:spPr>
          <a:xfrm>
            <a:off x="936550" y="197175"/>
            <a:ext cx="70659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google.com to mail.google.com with user inbox loading </a:t>
            </a:r>
          </a:p>
        </p:txBody>
      </p:sp>
    </p:spTree>
    <p:extLst>
      <p:ext uri="{BB962C8B-B14F-4D97-AF65-F5344CB8AC3E}">
        <p14:creationId xmlns:p14="http://schemas.microsoft.com/office/powerpoint/2010/main" val="658171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2F18E0-4822-DE21-E6E5-5B52FD73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7"/>
          <a:stretch/>
        </p:blipFill>
        <p:spPr>
          <a:xfrm>
            <a:off x="7078627" y="1383194"/>
            <a:ext cx="5017453" cy="298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9E263C-CB7A-A4DA-A9C7-51FB571B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1" y="1383194"/>
            <a:ext cx="4384899" cy="289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C6F927-9B7D-EA67-BD75-F8C5E7106418}"/>
              </a:ext>
            </a:extLst>
          </p:cNvPr>
          <p:cNvSpPr txBox="1"/>
          <p:nvPr/>
        </p:nvSpPr>
        <p:spPr>
          <a:xfrm>
            <a:off x="4866320" y="2385462"/>
            <a:ext cx="20322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37CB2-AFB9-AD8F-84ED-944EA1B705DA}"/>
              </a:ext>
            </a:extLst>
          </p:cNvPr>
          <p:cNvSpPr/>
          <p:nvPr/>
        </p:nvSpPr>
        <p:spPr>
          <a:xfrm>
            <a:off x="5434685" y="2999573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59E86-6931-E2B7-C74A-32F3F7C73942}"/>
              </a:ext>
            </a:extLst>
          </p:cNvPr>
          <p:cNvSpPr txBox="1"/>
          <p:nvPr/>
        </p:nvSpPr>
        <p:spPr>
          <a:xfrm>
            <a:off x="1619844" y="3568894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2732856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D90786-D526-3280-9A4F-21A4D3E3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2" y="3434854"/>
            <a:ext cx="10409524" cy="8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4" t="6055" r="4984" b="87561"/>
          <a:stretch/>
        </p:blipFill>
        <p:spPr>
          <a:xfrm>
            <a:off x="936550" y="2190139"/>
            <a:ext cx="10695704" cy="81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15 part 2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id=27-29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7"/>
            <a:ext cx="385203" cy="782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72950" y="2167978"/>
            <a:ext cx="303489" cy="7985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46891" y="1560027"/>
            <a:ext cx="397301" cy="610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49456" y="2170663"/>
            <a:ext cx="2194870" cy="8272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06916"/>
              </p:ext>
            </p:extLst>
          </p:nvPr>
        </p:nvGraphicFramePr>
        <p:xfrm>
          <a:off x="904043" y="4771065"/>
          <a:ext cx="10515600" cy="1889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27-29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was redirected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accounts.google.com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the URL to their inbox as a parameter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ServiceLogin?service=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https://mail.google.com/mail/u/0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was then directed to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 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/help/about.html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about.html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was then redirected again to another about page with path 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/help/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an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about.html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page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4" y="1407322"/>
            <a:ext cx="5898509" cy="7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8" y="2183241"/>
            <a:ext cx="2584712" cy="77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50575" y="2163327"/>
            <a:ext cx="1581677" cy="8970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49431" y="2966489"/>
            <a:ext cx="1275264" cy="903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344192" y="1098362"/>
            <a:ext cx="208518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53877" y="3438899"/>
            <a:ext cx="295554" cy="8626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2323041" y="3934471"/>
            <a:ext cx="3988860" cy="161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2A17F0-52A1-1681-0A4E-4466B30B9126}"/>
              </a:ext>
            </a:extLst>
          </p:cNvPr>
          <p:cNvSpPr/>
          <p:nvPr/>
        </p:nvSpPr>
        <p:spPr>
          <a:xfrm>
            <a:off x="2291290" y="3597380"/>
            <a:ext cx="3804709" cy="22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333D9-CE2E-D58D-041C-25FCA3F4F882}"/>
              </a:ext>
            </a:extLst>
          </p:cNvPr>
          <p:cNvSpPr/>
          <p:nvPr/>
        </p:nvSpPr>
        <p:spPr>
          <a:xfrm>
            <a:off x="2323041" y="4139358"/>
            <a:ext cx="3988860" cy="162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9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E24B5F-4581-058F-F91B-E2279615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50" y="3502346"/>
            <a:ext cx="10390476" cy="10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4" t="12432" r="4984" b="81184"/>
          <a:stretch/>
        </p:blipFill>
        <p:spPr>
          <a:xfrm>
            <a:off x="936550" y="2179865"/>
            <a:ext cx="10695704" cy="81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15 part 3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id=30-32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2179867"/>
            <a:ext cx="385203" cy="782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972950" y="2167978"/>
            <a:ext cx="303489" cy="7985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46891" y="1560027"/>
            <a:ext cx="397301" cy="610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49456" y="2170663"/>
            <a:ext cx="2194870" cy="8272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0791"/>
              </p:ext>
            </p:extLst>
          </p:nvPr>
        </p:nvGraphicFramePr>
        <p:xfrm>
          <a:off x="904043" y="4771065"/>
          <a:ext cx="10515600" cy="1889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30-32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09:58:40 AM AM to 09:58:43 AM EDT 2022 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https://www.google.com/)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/gmail/about/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Workspace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/AccountChooser/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siginchooser?service=mail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a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login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page</a:t>
                      </a:r>
                    </a:p>
                    <a:p>
                      <a:pPr algn="l" fontAlgn="t"/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to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AccountChooser?service=mail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choose an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4" y="1407322"/>
            <a:ext cx="5898509" cy="7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8" y="2183241"/>
            <a:ext cx="2584712" cy="779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50575" y="2163327"/>
            <a:ext cx="1581677" cy="89704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56391" y="2966489"/>
            <a:ext cx="1268304" cy="984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344192" y="1098362"/>
            <a:ext cx="22849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  <a:p>
            <a:r>
              <a:rPr lang="en-US">
                <a:solidFill>
                  <a:srgbClr val="7030A0"/>
                </a:solidFill>
              </a:rPr>
              <a:t>0: Link and Redirect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60837" y="3532587"/>
            <a:ext cx="295554" cy="836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2480679" y="3852489"/>
            <a:ext cx="3113671" cy="22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2A17F0-52A1-1681-0A4E-4466B30B9126}"/>
              </a:ext>
            </a:extLst>
          </p:cNvPr>
          <p:cNvSpPr/>
          <p:nvPr/>
        </p:nvSpPr>
        <p:spPr>
          <a:xfrm>
            <a:off x="2519925" y="3648528"/>
            <a:ext cx="2394975" cy="22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333D9-CE2E-D58D-041C-25FCA3F4F882}"/>
              </a:ext>
            </a:extLst>
          </p:cNvPr>
          <p:cNvSpPr/>
          <p:nvPr/>
        </p:nvSpPr>
        <p:spPr>
          <a:xfrm>
            <a:off x="2519925" y="4202085"/>
            <a:ext cx="4096775" cy="166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58974-A1E3-4C26-DC64-43A1863709D4}"/>
              </a:ext>
            </a:extLst>
          </p:cNvPr>
          <p:cNvSpPr txBox="1"/>
          <p:nvPr/>
        </p:nvSpPr>
        <p:spPr>
          <a:xfrm>
            <a:off x="936550" y="197175"/>
            <a:ext cx="91525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redirects from google.com to accounts.google.com with account being chosen</a:t>
            </a:r>
          </a:p>
        </p:txBody>
      </p:sp>
    </p:spTree>
    <p:extLst>
      <p:ext uri="{BB962C8B-B14F-4D97-AF65-F5344CB8AC3E}">
        <p14:creationId xmlns:p14="http://schemas.microsoft.com/office/powerpoint/2010/main" val="2681419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24A71E2-408F-F799-11E8-EF99FA228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5" y="2832693"/>
            <a:ext cx="10695238" cy="135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" t="18686" r="4649" b="73337"/>
          <a:stretch/>
        </p:blipFill>
        <p:spPr>
          <a:xfrm>
            <a:off x="949048" y="1585240"/>
            <a:ext cx="10695704" cy="102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15 part 4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id=33-36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36550" y="1585242"/>
            <a:ext cx="385203" cy="975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60306" y="1573353"/>
            <a:ext cx="428631" cy="9955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87470" y="975874"/>
            <a:ext cx="2160865" cy="600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18116" y="1576038"/>
            <a:ext cx="2338708" cy="1031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32098"/>
              </p:ext>
            </p:extLst>
          </p:nvPr>
        </p:nvGraphicFramePr>
        <p:xfrm>
          <a:off x="945435" y="4284888"/>
          <a:ext cx="10515600" cy="21640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6054800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1698550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80812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726141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b="1">
                          <a:solidFill>
                            <a:srgbClr val="FF0000"/>
                          </a:solidFill>
                          <a:effectLst/>
                        </a:rPr>
                        <a:t>33-36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300">
                          <a:effectLst/>
                        </a:rPr>
                        <a:t>Tue Apr 19 09:58:43 AM AM to 09:58:44 AM EDT 2022</a:t>
                      </a:r>
                      <a:endParaRPr lang="en-US" sz="13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 with query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ServiceLogin?continue=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login page</a:t>
                      </a:r>
                      <a:endParaRPr lang="en-GB" sz="13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clicked a link 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Gmail with same query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https://accounts.google.com/)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Gmail with path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/signin/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identifier?continue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 login page prompting identifier email address/username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Then user clicked a link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(https://accounts.google.com/)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path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/signin/challenge/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pwd?continue= </a:t>
                      </a:r>
                      <a:r>
                        <a:rPr lang="en-GB" sz="13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a login page prompting challenge password</a:t>
                      </a:r>
                    </a:p>
                    <a:p>
                      <a:pPr algn="l" fontAlgn="t"/>
                      <a:endParaRPr lang="en-GB" sz="13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>
                          <a:effectLst/>
                        </a:rPr>
                        <a:t>User stayed in the page 29 for 2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29152" y="1197743"/>
            <a:ext cx="5929243" cy="38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95186" y="1588616"/>
            <a:ext cx="2584712" cy="971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63073" y="1568702"/>
            <a:ext cx="1581677" cy="111837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11828" y="2568884"/>
            <a:ext cx="1162794" cy="874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11048335" y="375709"/>
            <a:ext cx="84670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13877" y="2971870"/>
            <a:ext cx="297951" cy="9425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2502062" y="3329283"/>
            <a:ext cx="4330253" cy="131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2A17F0-52A1-1681-0A4E-4466B30B9126}"/>
              </a:ext>
            </a:extLst>
          </p:cNvPr>
          <p:cNvSpPr/>
          <p:nvPr/>
        </p:nvSpPr>
        <p:spPr>
          <a:xfrm>
            <a:off x="2538028" y="2979141"/>
            <a:ext cx="3557972" cy="20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333D9-CE2E-D58D-041C-25FCA3F4F882}"/>
              </a:ext>
            </a:extLst>
          </p:cNvPr>
          <p:cNvSpPr/>
          <p:nvPr/>
        </p:nvSpPr>
        <p:spPr>
          <a:xfrm>
            <a:off x="2538028" y="3674419"/>
            <a:ext cx="4520367" cy="153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10C71-5933-C1A7-2580-63126C6EE0EB}"/>
              </a:ext>
            </a:extLst>
          </p:cNvPr>
          <p:cNvSpPr txBox="1"/>
          <p:nvPr/>
        </p:nvSpPr>
        <p:spPr>
          <a:xfrm>
            <a:off x="235555" y="273141"/>
            <a:ext cx="106183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accounts.google.com redirects with account username (identifier) and password (challenge)</a:t>
            </a:r>
          </a:p>
        </p:txBody>
      </p:sp>
    </p:spTree>
    <p:extLst>
      <p:ext uri="{BB962C8B-B14F-4D97-AF65-F5344CB8AC3E}">
        <p14:creationId xmlns:p14="http://schemas.microsoft.com/office/powerpoint/2010/main" val="234019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64308-6182-EA31-85CA-727C2128F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43" b="22202"/>
          <a:stretch/>
        </p:blipFill>
        <p:spPr>
          <a:xfrm>
            <a:off x="936549" y="2528598"/>
            <a:ext cx="7477985" cy="195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52" r="4760" b="66952"/>
          <a:stretch/>
        </p:blipFill>
        <p:spPr>
          <a:xfrm>
            <a:off x="936550" y="1603801"/>
            <a:ext cx="10695704" cy="832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16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id=37-39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2" y="1603803"/>
            <a:ext cx="385203" cy="78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8" y="1591915"/>
            <a:ext cx="428631" cy="7997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98316" y="985696"/>
            <a:ext cx="716427" cy="608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917686" y="1594600"/>
            <a:ext cx="2161259" cy="8320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0307"/>
              </p:ext>
            </p:extLst>
          </p:nvPr>
        </p:nvGraphicFramePr>
        <p:xfrm>
          <a:off x="936550" y="4619202"/>
          <a:ext cx="10515600" cy="21031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37-39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09:59:29 AM 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query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CheckCookie?continue= 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 parameter value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loginDoneHtml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/accounts/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SetOSID?authuser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user was redirected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https://accounts.youtube.com/)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/accounts/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SetSID?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4" y="1184514"/>
            <a:ext cx="6712254" cy="4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8" y="1607177"/>
            <a:ext cx="2584712" cy="784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78948" y="1587264"/>
            <a:ext cx="1553304" cy="8488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18694" y="2391675"/>
            <a:ext cx="1143430" cy="1189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714743" y="524031"/>
            <a:ext cx="203228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  <a:p>
            <a:r>
              <a:rPr lang="en-US">
                <a:solidFill>
                  <a:srgbClr val="7030A0"/>
                </a:solidFill>
              </a:rPr>
              <a:t>0: Link and Redirect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72114" y="2682709"/>
            <a:ext cx="246580" cy="1796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73CBF-9DAF-26A6-1D08-E44719AE1DB3}"/>
              </a:ext>
            </a:extLst>
          </p:cNvPr>
          <p:cNvSpPr/>
          <p:nvPr/>
        </p:nvSpPr>
        <p:spPr>
          <a:xfrm>
            <a:off x="2530298" y="2717197"/>
            <a:ext cx="3489363" cy="22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695513-F947-80A7-F035-4F90A729EF60}"/>
              </a:ext>
            </a:extLst>
          </p:cNvPr>
          <p:cNvSpPr/>
          <p:nvPr/>
        </p:nvSpPr>
        <p:spPr>
          <a:xfrm>
            <a:off x="7109717" y="2869579"/>
            <a:ext cx="1222625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DD819-A915-E40E-6EF0-8F3EB63EFE5E}"/>
              </a:ext>
            </a:extLst>
          </p:cNvPr>
          <p:cNvSpPr/>
          <p:nvPr/>
        </p:nvSpPr>
        <p:spPr>
          <a:xfrm>
            <a:off x="2583572" y="3082240"/>
            <a:ext cx="4156275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6C8414-2DF3-BFAC-D010-77575EEA4949}"/>
              </a:ext>
            </a:extLst>
          </p:cNvPr>
          <p:cNvSpPr/>
          <p:nvPr/>
        </p:nvSpPr>
        <p:spPr>
          <a:xfrm>
            <a:off x="2597404" y="4191634"/>
            <a:ext cx="3721204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A420B-4BAD-8BCD-C908-72B696EC2DD8}"/>
              </a:ext>
            </a:extLst>
          </p:cNvPr>
          <p:cNvSpPr txBox="1"/>
          <p:nvPr/>
        </p:nvSpPr>
        <p:spPr>
          <a:xfrm>
            <a:off x="936549" y="86160"/>
            <a:ext cx="93670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accounts.google.com to mail.google.com with cookie checks and authentications </a:t>
            </a:r>
          </a:p>
        </p:txBody>
      </p:sp>
    </p:spTree>
    <p:extLst>
      <p:ext uri="{BB962C8B-B14F-4D97-AF65-F5344CB8AC3E}">
        <p14:creationId xmlns:p14="http://schemas.microsoft.com/office/powerpoint/2010/main" val="3411951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A7B585-B8F6-010A-1C58-21B5794E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0" y="2933603"/>
            <a:ext cx="10919829" cy="76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" t="32405" r="4649" b="63274"/>
          <a:stretch/>
        </p:blipFill>
        <p:spPr>
          <a:xfrm>
            <a:off x="936548" y="2041969"/>
            <a:ext cx="10695704" cy="55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17 part 1(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id=40-41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0"/>
            <a:ext cx="385203" cy="52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09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998314" y="1569221"/>
            <a:ext cx="819170" cy="463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917684" y="2032767"/>
            <a:ext cx="2161259" cy="5628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69966"/>
              </p:ext>
            </p:extLst>
          </p:nvPr>
        </p:nvGraphicFramePr>
        <p:xfrm>
          <a:off x="936548" y="4183759"/>
          <a:ext cx="10515600" cy="14630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40-41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09:59:29 AM 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/mail/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/u/0/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622681"/>
            <a:ext cx="6712254" cy="4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10078946" y="2025431"/>
            <a:ext cx="1553304" cy="5742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209575" y="2571060"/>
            <a:ext cx="852547" cy="8578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17484" y="1246055"/>
            <a:ext cx="7938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962995" y="3160015"/>
            <a:ext cx="246580" cy="5377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DD819-A915-E40E-6EF0-8F3EB63EFE5E}"/>
              </a:ext>
            </a:extLst>
          </p:cNvPr>
          <p:cNvSpPr/>
          <p:nvPr/>
        </p:nvSpPr>
        <p:spPr>
          <a:xfrm>
            <a:off x="3190911" y="3135418"/>
            <a:ext cx="2905089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4E8C2-E61D-1431-1253-CFD783D87E86}"/>
              </a:ext>
            </a:extLst>
          </p:cNvPr>
          <p:cNvSpPr/>
          <p:nvPr/>
        </p:nvSpPr>
        <p:spPr>
          <a:xfrm>
            <a:off x="3095367" y="3403037"/>
            <a:ext cx="3408175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6903C2-D254-9A9A-F6EE-0BF0D9732AFC}"/>
              </a:ext>
            </a:extLst>
          </p:cNvPr>
          <p:cNvSpPr/>
          <p:nvPr/>
        </p:nvSpPr>
        <p:spPr>
          <a:xfrm>
            <a:off x="7708531" y="3172590"/>
            <a:ext cx="3559419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FCAC3B-BB77-25CA-036C-77002F2569CC}"/>
              </a:ext>
            </a:extLst>
          </p:cNvPr>
          <p:cNvSpPr txBox="1"/>
          <p:nvPr/>
        </p:nvSpPr>
        <p:spPr>
          <a:xfrm>
            <a:off x="936548" y="281161"/>
            <a:ext cx="66416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paths  /mail/u/ to /mail/u/0/ to the suspect’s inbox</a:t>
            </a:r>
          </a:p>
        </p:txBody>
      </p:sp>
    </p:spTree>
    <p:extLst>
      <p:ext uri="{BB962C8B-B14F-4D97-AF65-F5344CB8AC3E}">
        <p14:creationId xmlns:p14="http://schemas.microsoft.com/office/powerpoint/2010/main" val="360438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1E021F-333A-8809-BFCE-69025F14A938}"/>
              </a:ext>
            </a:extLst>
          </p:cNvPr>
          <p:cNvSpPr txBox="1"/>
          <p:nvPr/>
        </p:nvSpPr>
        <p:spPr>
          <a:xfrm>
            <a:off x="551544" y="872378"/>
            <a:ext cx="1177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Unable to screenshot redirects because they happen instantaneously but we can reproduce navigation and compare history</a:t>
            </a:r>
          </a:p>
          <a:p>
            <a:r>
              <a:rPr lang="en-US"/>
              <a:t>This is as seen using DB Browser for better readability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0FBCF4-8087-ACDF-758D-252986D9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64" y="296635"/>
            <a:ext cx="1438095" cy="266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D47552-F0D5-B702-DD9B-ACF294837A26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202712" y="563302"/>
            <a:ext cx="0" cy="326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EA4F2C-59F8-78F2-9C99-B33ACC3C8C53}"/>
              </a:ext>
            </a:extLst>
          </p:cNvPr>
          <p:cNvSpPr txBox="1"/>
          <p:nvPr/>
        </p:nvSpPr>
        <p:spPr>
          <a:xfrm>
            <a:off x="551544" y="145893"/>
            <a:ext cx="62620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+mj-lt"/>
              </a:rPr>
              <a:t>(visits </a:t>
            </a:r>
            <a:r>
              <a:rPr lang="en-US" sz="4400">
                <a:solidFill>
                  <a:srgbClr val="FF0000"/>
                </a:solidFill>
                <a:latin typeface="+mj-lt"/>
              </a:rPr>
              <a:t>id=27-41</a:t>
            </a:r>
            <a:r>
              <a:rPr lang="en-US" sz="4400">
                <a:latin typeface="+mj-lt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0D6DC-C6C2-D576-013E-A6807E3A66A3}"/>
              </a:ext>
            </a:extLst>
          </p:cNvPr>
          <p:cNvSpPr txBox="1"/>
          <p:nvPr/>
        </p:nvSpPr>
        <p:spPr>
          <a:xfrm>
            <a:off x="314325" y="1433343"/>
            <a:ext cx="158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history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7C0A-B948-4E16-5DF1-0B1C2783FE30}"/>
              </a:ext>
            </a:extLst>
          </p:cNvPr>
          <p:cNvSpPr txBox="1"/>
          <p:nvPr/>
        </p:nvSpPr>
        <p:spPr>
          <a:xfrm>
            <a:off x="6202712" y="1433343"/>
            <a:ext cx="19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Suspect history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8D188-B172-E522-EB2D-E910B43E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742419"/>
            <a:ext cx="11877675" cy="438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222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3A0F2-C421-FB8D-F5EE-8DFE5B0D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50" y="2967734"/>
            <a:ext cx="11117262" cy="77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 t="37077" r="4332" b="58602"/>
          <a:stretch/>
        </p:blipFill>
        <p:spPr>
          <a:xfrm>
            <a:off x="936548" y="2041969"/>
            <a:ext cx="10695704" cy="55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17 part 2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id=42-43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0"/>
            <a:ext cx="385203" cy="52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09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67585" y="1569221"/>
            <a:ext cx="949899" cy="463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917685" y="2032767"/>
            <a:ext cx="1899800" cy="5628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2230"/>
              </p:ext>
            </p:extLst>
          </p:nvPr>
        </p:nvGraphicFramePr>
        <p:xfrm>
          <a:off x="936548" y="4183759"/>
          <a:ext cx="10515600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42-43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09:59:31 AM AM to 10:04:12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/mail/u/0/#inbox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to unsub.fscs@gmail.com’s 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WhctKKXXDrfCq…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indicating ID for opened email with subject header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cheaper than Rx supplements - order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622681"/>
            <a:ext cx="6712254" cy="4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879193" y="2025431"/>
            <a:ext cx="1753057" cy="5742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66899" y="2571060"/>
            <a:ext cx="1195223" cy="749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17484" y="1246055"/>
            <a:ext cx="228498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89284" y="3135418"/>
            <a:ext cx="277615" cy="3697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DD819-A915-E40E-6EF0-8F3EB63EFE5E}"/>
              </a:ext>
            </a:extLst>
          </p:cNvPr>
          <p:cNvSpPr/>
          <p:nvPr/>
        </p:nvSpPr>
        <p:spPr>
          <a:xfrm>
            <a:off x="2448993" y="3123298"/>
            <a:ext cx="2965488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4E8C2-E61D-1431-1253-CFD783D87E86}"/>
              </a:ext>
            </a:extLst>
          </p:cNvPr>
          <p:cNvSpPr/>
          <p:nvPr/>
        </p:nvSpPr>
        <p:spPr>
          <a:xfrm>
            <a:off x="5459410" y="3299526"/>
            <a:ext cx="6458612" cy="267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0D5E7B-D250-66C9-79A5-1E83D8EDFA92}"/>
              </a:ext>
            </a:extLst>
          </p:cNvPr>
          <p:cNvSpPr/>
          <p:nvPr/>
        </p:nvSpPr>
        <p:spPr>
          <a:xfrm>
            <a:off x="936548" y="3528583"/>
            <a:ext cx="3185872" cy="217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D6E27-74EF-156F-82AF-0E3060B3639E}"/>
              </a:ext>
            </a:extLst>
          </p:cNvPr>
          <p:cNvSpPr txBox="1"/>
          <p:nvPr/>
        </p:nvSpPr>
        <p:spPr>
          <a:xfrm>
            <a:off x="936548" y="281161"/>
            <a:ext cx="1086047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paths /mail/u/0/inbox# to /mail/u/#inbox/WhctKKXX… the suspect’s inbox and an opened email</a:t>
            </a:r>
          </a:p>
        </p:txBody>
      </p:sp>
    </p:spTree>
    <p:extLst>
      <p:ext uri="{BB962C8B-B14F-4D97-AF65-F5344CB8AC3E}">
        <p14:creationId xmlns:p14="http://schemas.microsoft.com/office/powerpoint/2010/main" val="1806043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A3CFC0-142E-3356-624E-4E5123077E4D}"/>
              </a:ext>
            </a:extLst>
          </p:cNvPr>
          <p:cNvSpPr txBox="1"/>
          <p:nvPr/>
        </p:nvSpPr>
        <p:spPr>
          <a:xfrm>
            <a:off x="5689552" y="2538682"/>
            <a:ext cx="8381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16A3AC-4DE4-4FC0-9850-5CD930512ECB}"/>
              </a:ext>
            </a:extLst>
          </p:cNvPr>
          <p:cNvSpPr/>
          <p:nvPr/>
        </p:nvSpPr>
        <p:spPr>
          <a:xfrm>
            <a:off x="5689552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9F994-284C-8C0D-891C-E935A7885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54" y="1269534"/>
            <a:ext cx="4227550" cy="4623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20FB3-7258-27F6-3585-3B6A654A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4" y="115093"/>
            <a:ext cx="10915276" cy="474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16BFA6-F179-B11A-705B-667B5AEE195F}"/>
              </a:ext>
            </a:extLst>
          </p:cNvPr>
          <p:cNvSpPr txBox="1"/>
          <p:nvPr/>
        </p:nvSpPr>
        <p:spPr>
          <a:xfrm>
            <a:off x="997324" y="692634"/>
            <a:ext cx="76415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/mail/u/0/inbox#/&lt;stringID&gt; indicates a specific message was opened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A93C9F-7D09-D411-3658-AEBC87D88CB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638903" y="300929"/>
            <a:ext cx="292033" cy="576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5D20E8-50F3-E541-1096-458BD600810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638903" y="877300"/>
            <a:ext cx="649877" cy="53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3288854-A1AC-2194-7BA2-28591563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33" y="1269534"/>
            <a:ext cx="5209373" cy="4623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96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51D5-6D20-4F24-BBB6-ABDCC747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2295C-505D-C41C-2867-5A3451AA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91"/>
          <a:stretch/>
        </p:blipFill>
        <p:spPr>
          <a:xfrm>
            <a:off x="838200" y="1996466"/>
            <a:ext cx="4230527" cy="121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EC65F-442F-961A-0792-3B93AC458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53809"/>
            <a:ext cx="10252195" cy="1365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31964-146E-B7E6-2C53-74D650FB67AB}"/>
              </a:ext>
            </a:extLst>
          </p:cNvPr>
          <p:cNvSpPr txBox="1"/>
          <p:nvPr/>
        </p:nvSpPr>
        <p:spPr>
          <a:xfrm>
            <a:off x="838200" y="1627134"/>
            <a:ext cx="19114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Create a lab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7E26-4FBD-EC38-B182-DAE3B86ACEA5}"/>
              </a:ext>
            </a:extLst>
          </p:cNvPr>
          <p:cNvSpPr txBox="1"/>
          <p:nvPr/>
        </p:nvSpPr>
        <p:spPr>
          <a:xfrm>
            <a:off x="838200" y="3484292"/>
            <a:ext cx="231486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Download web History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36D4A9-69C0-243C-E94B-5B74D7ACD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789142"/>
            <a:ext cx="9449619" cy="647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283668-BD47-64E6-AFCA-F3C0EB26BBCF}"/>
              </a:ext>
            </a:extLst>
          </p:cNvPr>
          <p:cNvSpPr txBox="1"/>
          <p:nvPr/>
        </p:nvSpPr>
        <p:spPr>
          <a:xfrm>
            <a:off x="838200" y="5419810"/>
            <a:ext cx="143956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Verify the file</a:t>
            </a:r>
          </a:p>
        </p:txBody>
      </p:sp>
    </p:spTree>
    <p:extLst>
      <p:ext uri="{BB962C8B-B14F-4D97-AF65-F5344CB8AC3E}">
        <p14:creationId xmlns:p14="http://schemas.microsoft.com/office/powerpoint/2010/main" val="2666517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70F3B8-CEF2-86F9-D39A-C3036DEB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06" y="2435845"/>
            <a:ext cx="3051669" cy="79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97FA0-66EB-7F30-81C6-6A79B62F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92" y="1255912"/>
            <a:ext cx="6158609" cy="52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0D828-7D76-AB8B-A271-7824B3EE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5" y="1242716"/>
            <a:ext cx="4227550" cy="46277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80A8C6-AABF-DE44-5B15-1B4C75D5B0C2}"/>
              </a:ext>
            </a:extLst>
          </p:cNvPr>
          <p:cNvSpPr/>
          <p:nvPr/>
        </p:nvSpPr>
        <p:spPr>
          <a:xfrm>
            <a:off x="2040384" y="2114653"/>
            <a:ext cx="1133475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2E9146-D895-5285-BA27-C6FC595BDCDC}"/>
              </a:ext>
            </a:extLst>
          </p:cNvPr>
          <p:cNvSpPr/>
          <p:nvPr/>
        </p:nvSpPr>
        <p:spPr>
          <a:xfrm>
            <a:off x="1259334" y="1464621"/>
            <a:ext cx="2362201" cy="135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CD5C63-15CB-205A-FD69-6CED0E32254D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3621535" y="1519694"/>
            <a:ext cx="1796157" cy="12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AB294-BEBF-0554-98B8-AE46B08E0FB1}"/>
              </a:ext>
            </a:extLst>
          </p:cNvPr>
          <p:cNvSpPr/>
          <p:nvPr/>
        </p:nvSpPr>
        <p:spPr>
          <a:xfrm>
            <a:off x="7866510" y="1532463"/>
            <a:ext cx="1883099" cy="203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8049E5-6E61-2C2C-601B-929DD810C9AF}"/>
              </a:ext>
            </a:extLst>
          </p:cNvPr>
          <p:cNvSpPr/>
          <p:nvPr/>
        </p:nvSpPr>
        <p:spPr>
          <a:xfrm>
            <a:off x="725934" y="1251571"/>
            <a:ext cx="533400" cy="193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493B7-355C-1D0F-8D47-8BA650FAF25E}"/>
              </a:ext>
            </a:extLst>
          </p:cNvPr>
          <p:cNvSpPr txBox="1"/>
          <p:nvPr/>
        </p:nvSpPr>
        <p:spPr>
          <a:xfrm>
            <a:off x="6669535" y="1971426"/>
            <a:ext cx="305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Subject header appears in title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C0EE0B-8EEB-CA33-5FFF-AEB8514889B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92634" y="1444692"/>
            <a:ext cx="5457261" cy="1378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5ED2D-B3AF-A35D-B162-D0B96439161A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3173859" y="2228954"/>
            <a:ext cx="3155668" cy="2116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D59A0AF-67AF-B344-23F7-C92104BE8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34" t="18135" r="42903" b="70180"/>
          <a:stretch/>
        </p:blipFill>
        <p:spPr>
          <a:xfrm>
            <a:off x="6329527" y="3526990"/>
            <a:ext cx="3760089" cy="1636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B3FF05-7413-36CB-D771-57AEA2284B5B}"/>
              </a:ext>
            </a:extLst>
          </p:cNvPr>
          <p:cNvSpPr txBox="1"/>
          <p:nvPr/>
        </p:nvSpPr>
        <p:spPr>
          <a:xfrm>
            <a:off x="811659" y="907178"/>
            <a:ext cx="412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Clicked and opened a message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2E2158-2B29-BD62-144B-0C73AF042E89}"/>
              </a:ext>
            </a:extLst>
          </p:cNvPr>
          <p:cNvSpPr txBox="1"/>
          <p:nvPr/>
        </p:nvSpPr>
        <p:spPr>
          <a:xfrm>
            <a:off x="6755259" y="902415"/>
            <a:ext cx="308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Message has its own unique 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93E1B7-C8B5-3DEB-FC76-265846AFFE6E}"/>
              </a:ext>
            </a:extLst>
          </p:cNvPr>
          <p:cNvSpPr txBox="1"/>
          <p:nvPr/>
        </p:nvSpPr>
        <p:spPr>
          <a:xfrm>
            <a:off x="725934" y="362747"/>
            <a:ext cx="22849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41E456-154A-68A9-384C-8A1BF34D2E04}"/>
              </a:ext>
            </a:extLst>
          </p:cNvPr>
          <p:cNvSpPr/>
          <p:nvPr/>
        </p:nvSpPr>
        <p:spPr>
          <a:xfrm>
            <a:off x="7031485" y="2619306"/>
            <a:ext cx="1003656" cy="203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667F2A-9BE7-34AA-E9A5-14B83A43EDD0}"/>
              </a:ext>
            </a:extLst>
          </p:cNvPr>
          <p:cNvSpPr/>
          <p:nvPr/>
        </p:nvSpPr>
        <p:spPr>
          <a:xfrm>
            <a:off x="7031485" y="3826885"/>
            <a:ext cx="1979700" cy="357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5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39193C2-A5C1-7706-07C2-0755392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48" y="2998914"/>
            <a:ext cx="11141152" cy="99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" t="40516" r="4650" b="55163"/>
          <a:stretch/>
        </p:blipFill>
        <p:spPr>
          <a:xfrm>
            <a:off x="936548" y="2041969"/>
            <a:ext cx="10695704" cy="55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19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id=44-45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0"/>
            <a:ext cx="385203" cy="529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09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98438" y="1569221"/>
            <a:ext cx="919046" cy="463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917685" y="2032767"/>
            <a:ext cx="1961506" cy="5628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83632"/>
              </p:ext>
            </p:extLst>
          </p:nvPr>
        </p:nvGraphicFramePr>
        <p:xfrm>
          <a:off x="936548" y="4390492"/>
          <a:ext cx="10515600" cy="167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44-45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10:04:35 AM AM to 10:04:46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?compose=JHrtff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referring to open message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subject header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“order”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then clicked a link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(https://mail.google.com)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?compose=DXDWs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referring to same message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two replies were made for the same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622681"/>
            <a:ext cx="6712254" cy="4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879193" y="2025431"/>
            <a:ext cx="1753057" cy="57420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704975" y="2571060"/>
            <a:ext cx="1357147" cy="81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17484" y="1246055"/>
            <a:ext cx="20322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479767" y="3094321"/>
            <a:ext cx="225208" cy="5780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DD819-A915-E40E-6EF0-8F3EB63EFE5E}"/>
              </a:ext>
            </a:extLst>
          </p:cNvPr>
          <p:cNvSpPr/>
          <p:nvPr/>
        </p:nvSpPr>
        <p:spPr>
          <a:xfrm>
            <a:off x="4565515" y="3093114"/>
            <a:ext cx="1301883" cy="18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4E8C2-E61D-1431-1253-CFD783D87E86}"/>
              </a:ext>
            </a:extLst>
          </p:cNvPr>
          <p:cNvSpPr/>
          <p:nvPr/>
        </p:nvSpPr>
        <p:spPr>
          <a:xfrm>
            <a:off x="4575043" y="3584182"/>
            <a:ext cx="1301884" cy="12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561EB-DC8A-DAA2-6638-CB316D28C393}"/>
              </a:ext>
            </a:extLst>
          </p:cNvPr>
          <p:cNvSpPr/>
          <p:nvPr/>
        </p:nvSpPr>
        <p:spPr>
          <a:xfrm>
            <a:off x="9817484" y="3093114"/>
            <a:ext cx="2170904" cy="18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40B0-B3C5-0CAF-EC21-A56F2F480013}"/>
              </a:ext>
            </a:extLst>
          </p:cNvPr>
          <p:cNvSpPr/>
          <p:nvPr/>
        </p:nvSpPr>
        <p:spPr>
          <a:xfrm>
            <a:off x="9747118" y="3569735"/>
            <a:ext cx="2170904" cy="12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EAF418-A658-D986-E6BD-EE395820F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58" y="2650950"/>
            <a:ext cx="4638095" cy="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9F606F-BCE0-4DBA-CBD8-89943CFA06F7}"/>
              </a:ext>
            </a:extLst>
          </p:cNvPr>
          <p:cNvSpPr txBox="1"/>
          <p:nvPr/>
        </p:nvSpPr>
        <p:spPr>
          <a:xfrm>
            <a:off x="1003223" y="223050"/>
            <a:ext cx="757547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two replies being created for the same message WhctKKXXDrf</a:t>
            </a:r>
          </a:p>
        </p:txBody>
      </p:sp>
    </p:spTree>
    <p:extLst>
      <p:ext uri="{BB962C8B-B14F-4D97-AF65-F5344CB8AC3E}">
        <p14:creationId xmlns:p14="http://schemas.microsoft.com/office/powerpoint/2010/main" val="3756447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1153A1-DAE5-99C5-6E54-C0D85B4A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1963933"/>
            <a:ext cx="4636692" cy="376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066D7F-9AB1-2BC3-6129-4EC0E8C0789A}"/>
              </a:ext>
            </a:extLst>
          </p:cNvPr>
          <p:cNvSpPr txBox="1"/>
          <p:nvPr/>
        </p:nvSpPr>
        <p:spPr>
          <a:xfrm>
            <a:off x="5105983" y="2079367"/>
            <a:ext cx="196291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Refresh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795CAA8-5ECB-4F49-63B4-87B277B7C8FE}"/>
              </a:ext>
            </a:extLst>
          </p:cNvPr>
          <p:cNvSpPr/>
          <p:nvPr/>
        </p:nvSpPr>
        <p:spPr>
          <a:xfrm>
            <a:off x="5508552" y="2448699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2B015B-30DB-C1CC-4337-823AC8AE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018" y="589429"/>
            <a:ext cx="4054639" cy="302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42F795-51C5-6187-2176-CC14051E9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018" y="3713702"/>
            <a:ext cx="4054638" cy="2998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0E1789-B1C4-F001-CDA1-E50755454EB0}"/>
              </a:ext>
            </a:extLst>
          </p:cNvPr>
          <p:cNvSpPr txBox="1"/>
          <p:nvPr/>
        </p:nvSpPr>
        <p:spPr>
          <a:xfrm>
            <a:off x="303008" y="1594601"/>
            <a:ext cx="452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Message ID referenced in two different replies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BBBEE9-7A94-195B-9777-C689F8A6FDAE}"/>
              </a:ext>
            </a:extLst>
          </p:cNvPr>
          <p:cNvCxnSpPr>
            <a:cxnSpLocks/>
          </p:cNvCxnSpPr>
          <p:nvPr/>
        </p:nvCxnSpPr>
        <p:spPr>
          <a:xfrm flipV="1">
            <a:off x="3156280" y="848590"/>
            <a:ext cx="6143625" cy="1543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91CD25-82A7-39E4-6E46-1872413EBC6E}"/>
              </a:ext>
            </a:extLst>
          </p:cNvPr>
          <p:cNvCxnSpPr>
            <a:cxnSpLocks/>
          </p:cNvCxnSpPr>
          <p:nvPr/>
        </p:nvCxnSpPr>
        <p:spPr>
          <a:xfrm>
            <a:off x="3156280" y="2401165"/>
            <a:ext cx="6143625" cy="1543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A4F08F-FD24-E76D-AAF2-D09208BB5B51}"/>
              </a:ext>
            </a:extLst>
          </p:cNvPr>
          <p:cNvCxnSpPr/>
          <p:nvPr/>
        </p:nvCxnSpPr>
        <p:spPr>
          <a:xfrm>
            <a:off x="9944100" y="647700"/>
            <a:ext cx="55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E81CC-ED5C-B6FB-4207-C4828B50CF86}"/>
              </a:ext>
            </a:extLst>
          </p:cNvPr>
          <p:cNvCxnSpPr/>
          <p:nvPr/>
        </p:nvCxnSpPr>
        <p:spPr>
          <a:xfrm>
            <a:off x="9944100" y="3790950"/>
            <a:ext cx="552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5D19F8-FFDF-0766-FA9C-2775FCF0444B}"/>
              </a:ext>
            </a:extLst>
          </p:cNvPr>
          <p:cNvSpPr txBox="1"/>
          <p:nvPr/>
        </p:nvSpPr>
        <p:spPr>
          <a:xfrm>
            <a:off x="2564011" y="4757865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2101-93E5-5326-9C16-391636A69BE3}"/>
              </a:ext>
            </a:extLst>
          </p:cNvPr>
          <p:cNvSpPr txBox="1"/>
          <p:nvPr/>
        </p:nvSpPr>
        <p:spPr>
          <a:xfrm>
            <a:off x="303008" y="119428"/>
            <a:ext cx="82516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&lt;messageID&gt;/?compose=&lt;replyID&gt; indicates replies targeted same message</a:t>
            </a:r>
          </a:p>
        </p:txBody>
      </p:sp>
    </p:spTree>
    <p:extLst>
      <p:ext uri="{BB962C8B-B14F-4D97-AF65-F5344CB8AC3E}">
        <p14:creationId xmlns:p14="http://schemas.microsoft.com/office/powerpoint/2010/main" val="3452301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6715CB8-D6FC-753B-BECA-2DAB69FFC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9" y="3050521"/>
            <a:ext cx="11201275" cy="898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" t="45247" r="4650" b="48737"/>
          <a:stretch/>
        </p:blipFill>
        <p:spPr>
          <a:xfrm>
            <a:off x="936548" y="2041969"/>
            <a:ext cx="10695704" cy="770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20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id=46-48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0"/>
            <a:ext cx="385203" cy="779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7496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11508" y="1345514"/>
            <a:ext cx="869963" cy="687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43825" y="2032767"/>
            <a:ext cx="2135366" cy="77996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81035"/>
              </p:ext>
            </p:extLst>
          </p:nvPr>
        </p:nvGraphicFramePr>
        <p:xfrm>
          <a:off x="936548" y="4390492"/>
          <a:ext cx="10515600" cy="18897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46-48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10:04:52 AM AM to 10:04:59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unsub.fscs@gmail.com’s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inbox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WhctKKXXDrFCqXBGC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“order”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open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lick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https://mail.google.com/mail/u/0/#inbox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WhctKKXXDrfCqvtRj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another new message with subject header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txid: 517b2159…”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622681"/>
            <a:ext cx="6712254" cy="41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735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879193" y="2025430"/>
            <a:ext cx="1753057" cy="7957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752599" y="2779746"/>
            <a:ext cx="1309523" cy="646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81471" y="883849"/>
            <a:ext cx="22849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33525" y="3061856"/>
            <a:ext cx="219074" cy="7288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DD819-A915-E40E-6EF0-8F3EB63EFE5E}"/>
              </a:ext>
            </a:extLst>
          </p:cNvPr>
          <p:cNvSpPr/>
          <p:nvPr/>
        </p:nvSpPr>
        <p:spPr>
          <a:xfrm>
            <a:off x="3384415" y="3051723"/>
            <a:ext cx="1301883" cy="18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561EB-DC8A-DAA2-6638-CB316D28C393}"/>
              </a:ext>
            </a:extLst>
          </p:cNvPr>
          <p:cNvSpPr/>
          <p:nvPr/>
        </p:nvSpPr>
        <p:spPr>
          <a:xfrm>
            <a:off x="4721290" y="3233518"/>
            <a:ext cx="1301882" cy="11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C40B0-B3C5-0CAF-EC21-A56F2F480013}"/>
              </a:ext>
            </a:extLst>
          </p:cNvPr>
          <p:cNvSpPr/>
          <p:nvPr/>
        </p:nvSpPr>
        <p:spPr>
          <a:xfrm>
            <a:off x="1021557" y="3377964"/>
            <a:ext cx="376237" cy="129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A8810C-8513-CDD6-86F3-B7A6BF1FF0CF}"/>
              </a:ext>
            </a:extLst>
          </p:cNvPr>
          <p:cNvSpPr/>
          <p:nvPr/>
        </p:nvSpPr>
        <p:spPr>
          <a:xfrm>
            <a:off x="4727771" y="3678304"/>
            <a:ext cx="1301882" cy="112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F5F0D-D0C1-DD36-7938-307F8EA604E2}"/>
              </a:ext>
            </a:extLst>
          </p:cNvPr>
          <p:cNvSpPr/>
          <p:nvPr/>
        </p:nvSpPr>
        <p:spPr>
          <a:xfrm>
            <a:off x="1068441" y="3819525"/>
            <a:ext cx="5284734" cy="129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3A7DD-F2D8-45ED-090B-13570D84F932}"/>
              </a:ext>
            </a:extLst>
          </p:cNvPr>
          <p:cNvSpPr txBox="1"/>
          <p:nvPr/>
        </p:nvSpPr>
        <p:spPr>
          <a:xfrm>
            <a:off x="936548" y="162738"/>
            <a:ext cx="71746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includes a new email ID WhcTKKXXDrcfCqvtRJ being opened </a:t>
            </a:r>
          </a:p>
        </p:txBody>
      </p:sp>
    </p:spTree>
    <p:extLst>
      <p:ext uri="{BB962C8B-B14F-4D97-AF65-F5344CB8AC3E}">
        <p14:creationId xmlns:p14="http://schemas.microsoft.com/office/powerpoint/2010/main" val="1667428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924211-C9A6-2ADA-E142-BE99343C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4" y="3043187"/>
            <a:ext cx="11188776" cy="735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" t="51116" r="132" b="44459"/>
          <a:stretch/>
        </p:blipFill>
        <p:spPr>
          <a:xfrm>
            <a:off x="936548" y="2041969"/>
            <a:ext cx="11188776" cy="566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21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id=49-50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1"/>
            <a:ext cx="385203" cy="571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97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11508" y="1207015"/>
            <a:ext cx="869963" cy="82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43825" y="2032767"/>
            <a:ext cx="2135366" cy="5719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70823"/>
              </p:ext>
            </p:extLst>
          </p:nvPr>
        </p:nvGraphicFramePr>
        <p:xfrm>
          <a:off x="936548" y="4390492"/>
          <a:ext cx="10515600" cy="14279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49-50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10:56:52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https://www.google.com/)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url?=https://imgur.com/dTgrkp7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parameter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source=gmail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indicating the imgur link originated from a Gmail message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https://imgur.com/dTgrkP7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to imgur post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39 for 18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285875"/>
            <a:ext cx="6693848" cy="75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879193" y="2025431"/>
            <a:ext cx="2246131" cy="583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57375" y="2579848"/>
            <a:ext cx="1204747" cy="92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81471" y="883849"/>
            <a:ext cx="7938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43062" y="3220427"/>
            <a:ext cx="214313" cy="57024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561EB-DC8A-DAA2-6638-CB316D28C393}"/>
              </a:ext>
            </a:extLst>
          </p:cNvPr>
          <p:cNvSpPr/>
          <p:nvPr/>
        </p:nvSpPr>
        <p:spPr>
          <a:xfrm>
            <a:off x="2641632" y="3265032"/>
            <a:ext cx="1301882" cy="11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A8810C-8513-CDD6-86F3-B7A6BF1FF0CF}"/>
              </a:ext>
            </a:extLst>
          </p:cNvPr>
          <p:cNvSpPr/>
          <p:nvPr/>
        </p:nvSpPr>
        <p:spPr>
          <a:xfrm>
            <a:off x="1940862" y="3615029"/>
            <a:ext cx="2281888" cy="163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73EBB7-74A8-6B9D-6CAB-538DC8E505B2}"/>
              </a:ext>
            </a:extLst>
          </p:cNvPr>
          <p:cNvSpPr/>
          <p:nvPr/>
        </p:nvSpPr>
        <p:spPr>
          <a:xfrm>
            <a:off x="4010862" y="3265032"/>
            <a:ext cx="2815387" cy="1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D86F03-3025-6C3E-C345-07BA696E5057}"/>
              </a:ext>
            </a:extLst>
          </p:cNvPr>
          <p:cNvSpPr/>
          <p:nvPr/>
        </p:nvSpPr>
        <p:spPr>
          <a:xfrm>
            <a:off x="6893597" y="3265032"/>
            <a:ext cx="1151853" cy="1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AD07-1510-31D5-EAB8-22C9D217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imgur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1468-0AB8-1687-4DFC-52DFD864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Imgur</a:t>
            </a:r>
            <a:r>
              <a:rPr lang="en-US" dirty="0"/>
              <a:t> is an online image sharing and hosting service. Images can be uploaded anonymously and shared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0CC61-1A80-1451-B7ED-34064CB4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8"/>
          <a:stretch/>
        </p:blipFill>
        <p:spPr>
          <a:xfrm>
            <a:off x="838200" y="2627256"/>
            <a:ext cx="6686749" cy="3549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187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D71782-6E74-EB43-281C-035F9E27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0" y="3897035"/>
            <a:ext cx="11745619" cy="696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98B05-95B5-64B5-51DF-47B540AA3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50"/>
          <a:stretch/>
        </p:blipFill>
        <p:spPr>
          <a:xfrm>
            <a:off x="872515" y="1117536"/>
            <a:ext cx="4480244" cy="208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1A5C96-D47E-B1C6-3606-D4CF3331C269}"/>
              </a:ext>
            </a:extLst>
          </p:cNvPr>
          <p:cNvSpPr txBox="1"/>
          <p:nvPr/>
        </p:nvSpPr>
        <p:spPr>
          <a:xfrm>
            <a:off x="5477758" y="934817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EA4F78-879E-7D15-79B8-6975B49669D5}"/>
              </a:ext>
            </a:extLst>
          </p:cNvPr>
          <p:cNvSpPr/>
          <p:nvPr/>
        </p:nvSpPr>
        <p:spPr>
          <a:xfrm>
            <a:off x="5394425" y="1369744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170CA1-66D1-3335-D777-D079AD45C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566" y="1089385"/>
            <a:ext cx="4480244" cy="213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9159C8-A7C4-A8F5-4A81-BDA8AE85DEDC}"/>
              </a:ext>
            </a:extLst>
          </p:cNvPr>
          <p:cNvSpPr/>
          <p:nvPr/>
        </p:nvSpPr>
        <p:spPr>
          <a:xfrm>
            <a:off x="8108481" y="4091870"/>
            <a:ext cx="38290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D51AE-76F0-F338-BF2A-3B77133E109E}"/>
              </a:ext>
            </a:extLst>
          </p:cNvPr>
          <p:cNvSpPr/>
          <p:nvPr/>
        </p:nvSpPr>
        <p:spPr>
          <a:xfrm>
            <a:off x="4917606" y="4329995"/>
            <a:ext cx="23526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1CE43-D02D-1708-3D79-30B334BB9F1D}"/>
              </a:ext>
            </a:extLst>
          </p:cNvPr>
          <p:cNvSpPr txBox="1"/>
          <p:nvPr/>
        </p:nvSpPr>
        <p:spPr>
          <a:xfrm>
            <a:off x="872515" y="617771"/>
            <a:ext cx="40314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Imgur link received in Gmail and opened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AB88F-CCA4-B054-374E-365EBB87D7A5}"/>
              </a:ext>
            </a:extLst>
          </p:cNvPr>
          <p:cNvSpPr txBox="1"/>
          <p:nvPr/>
        </p:nvSpPr>
        <p:spPr>
          <a:xfrm>
            <a:off x="888862" y="3437676"/>
            <a:ext cx="792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database, you can see the imgur link from message has parameter source=gmail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6C93EA-BAA0-3E76-4D12-8038292BDC57}"/>
              </a:ext>
            </a:extLst>
          </p:cNvPr>
          <p:cNvCxnSpPr/>
          <p:nvPr/>
        </p:nvCxnSpPr>
        <p:spPr>
          <a:xfrm flipV="1">
            <a:off x="3924300" y="1369744"/>
            <a:ext cx="3076575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9417AC-E9E0-2234-2382-DD581CF17E96}"/>
              </a:ext>
            </a:extLst>
          </p:cNvPr>
          <p:cNvCxnSpPr>
            <a:cxnSpLocks/>
          </p:cNvCxnSpPr>
          <p:nvPr/>
        </p:nvCxnSpPr>
        <p:spPr>
          <a:xfrm>
            <a:off x="8044682" y="1369744"/>
            <a:ext cx="2007978" cy="2722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5F3C95-817E-20C9-9FC5-2B03DCF2BC2C}"/>
              </a:ext>
            </a:extLst>
          </p:cNvPr>
          <p:cNvSpPr txBox="1"/>
          <p:nvPr/>
        </p:nvSpPr>
        <p:spPr>
          <a:xfrm>
            <a:off x="3262411" y="2622579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87B08-4E5D-3649-68E2-F766E59DAFCC}"/>
              </a:ext>
            </a:extLst>
          </p:cNvPr>
          <p:cNvSpPr txBox="1"/>
          <p:nvPr/>
        </p:nvSpPr>
        <p:spPr>
          <a:xfrm>
            <a:off x="152124" y="4731735"/>
            <a:ext cx="118485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Strcuture </a:t>
            </a:r>
            <a:r>
              <a:rPr lang="en-US">
                <a:hlinkClick r:id="rId5"/>
              </a:rPr>
              <a:t>www.google.com/url?q=&lt;imgurlink&gt;&amp;source=gmail</a:t>
            </a:r>
            <a:r>
              <a:rPr lang="en-US"/>
              <a:t> indicates imgur links can be opened from within Gmail message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35B33-D261-44C4-27A3-795D0318DC9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0023006" y="4329995"/>
            <a:ext cx="0" cy="401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3B10D3F-F680-671F-E20D-A240BF443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71" y="5239196"/>
            <a:ext cx="11700058" cy="6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1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145DF-96F4-0045-5741-03632F81B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27"/>
          <a:stretch/>
        </p:blipFill>
        <p:spPr>
          <a:xfrm>
            <a:off x="819149" y="1128712"/>
            <a:ext cx="4276725" cy="391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D8D30-0240-4227-08FE-865DCFCCAE28}"/>
              </a:ext>
            </a:extLst>
          </p:cNvPr>
          <p:cNvSpPr txBox="1"/>
          <p:nvPr/>
        </p:nvSpPr>
        <p:spPr>
          <a:xfrm>
            <a:off x="819148" y="759379"/>
            <a:ext cx="838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Look at the imgur post – URL does not have enough information about the image post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78FE5-E59C-AE7D-D981-4F3EFCA51E14}"/>
              </a:ext>
            </a:extLst>
          </p:cNvPr>
          <p:cNvSpPr/>
          <p:nvPr/>
        </p:nvSpPr>
        <p:spPr>
          <a:xfrm>
            <a:off x="2504694" y="2382393"/>
            <a:ext cx="1106424" cy="23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EB53-360E-CBFD-98BA-F2E78222BBE8}"/>
              </a:ext>
            </a:extLst>
          </p:cNvPr>
          <p:cNvSpPr/>
          <p:nvPr/>
        </p:nvSpPr>
        <p:spPr>
          <a:xfrm>
            <a:off x="2504694" y="3193161"/>
            <a:ext cx="1106424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BA870-D36B-81CA-C074-5843A1827429}"/>
              </a:ext>
            </a:extLst>
          </p:cNvPr>
          <p:cNvSpPr/>
          <p:nvPr/>
        </p:nvSpPr>
        <p:spPr>
          <a:xfrm>
            <a:off x="2629662" y="3638169"/>
            <a:ext cx="1411224" cy="23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30819-297C-A350-6974-365D98B61B52}"/>
              </a:ext>
            </a:extLst>
          </p:cNvPr>
          <p:cNvSpPr/>
          <p:nvPr/>
        </p:nvSpPr>
        <p:spPr>
          <a:xfrm>
            <a:off x="3272790" y="4434745"/>
            <a:ext cx="768096" cy="23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F8DA57-2003-7B0C-72A0-750D9D6ACBBD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3611118" y="2501265"/>
            <a:ext cx="17099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A25F4F-7AC4-1AAE-BAC0-E39A4269DEC5}"/>
              </a:ext>
            </a:extLst>
          </p:cNvPr>
          <p:cNvSpPr txBox="1"/>
          <p:nvPr/>
        </p:nvSpPr>
        <p:spPr>
          <a:xfrm>
            <a:off x="5321046" y="2316599"/>
            <a:ext cx="321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Message shows Bitcoin was sent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D03E7-ABBD-46EF-45B3-B16AB7A81EAF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611118" y="3363849"/>
            <a:ext cx="17099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E51C5-1AF3-D125-98A0-936C9013CC6A}"/>
              </a:ext>
            </a:extLst>
          </p:cNvPr>
          <p:cNvSpPr txBox="1"/>
          <p:nvPr/>
        </p:nvSpPr>
        <p:spPr>
          <a:xfrm>
            <a:off x="5321046" y="3179183"/>
            <a:ext cx="476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Amount of BTC sent and USD equivalent  at time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52B77F-D397-89E4-E848-20789EDFC11A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040886" y="3755993"/>
            <a:ext cx="1280160" cy="11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49982F-E983-5387-5920-85AEB7F7E948}"/>
              </a:ext>
            </a:extLst>
          </p:cNvPr>
          <p:cNvSpPr txBox="1"/>
          <p:nvPr/>
        </p:nvSpPr>
        <p:spPr>
          <a:xfrm>
            <a:off x="5321046" y="3583043"/>
            <a:ext cx="428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Suspect’s wallet address from craigslist post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E8EFB-9175-7F44-7CA7-6916109EC517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4040886" y="4551736"/>
            <a:ext cx="1280160" cy="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22E013-F00A-E954-1025-A8FED08193BC}"/>
              </a:ext>
            </a:extLst>
          </p:cNvPr>
          <p:cNvSpPr txBox="1"/>
          <p:nvPr/>
        </p:nvSpPr>
        <p:spPr>
          <a:xfrm>
            <a:off x="5321046" y="4367070"/>
            <a:ext cx="291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Link to a blockchain explorer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432B65-7D59-7CBC-C40E-D785E20B4BC0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6776893" y="4736402"/>
            <a:ext cx="1" cy="414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12FD32-5C3F-AE52-B8EE-F05BEA394EB3}"/>
              </a:ext>
            </a:extLst>
          </p:cNvPr>
          <p:cNvSpPr txBox="1"/>
          <p:nvPr/>
        </p:nvSpPr>
        <p:spPr>
          <a:xfrm>
            <a:off x="2365653" y="5151097"/>
            <a:ext cx="882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Although we cannot access this specific link, we still have the TXID from email subject header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9D4DB4-5C21-A40F-209C-D20AFB807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2" t="72975" r="21169" b="17385"/>
          <a:stretch/>
        </p:blipFill>
        <p:spPr>
          <a:xfrm>
            <a:off x="3492940" y="5629173"/>
            <a:ext cx="6567905" cy="365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4F65BA-D4B5-2EC5-96F4-911C9702A8F7}"/>
              </a:ext>
            </a:extLst>
          </p:cNvPr>
          <p:cNvSpPr/>
          <p:nvPr/>
        </p:nvSpPr>
        <p:spPr>
          <a:xfrm>
            <a:off x="5513070" y="5645977"/>
            <a:ext cx="4535424" cy="284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46007-0F25-1426-F12B-D8ECB4375CDE}"/>
              </a:ext>
            </a:extLst>
          </p:cNvPr>
          <p:cNvSpPr txBox="1"/>
          <p:nvPr/>
        </p:nvSpPr>
        <p:spPr>
          <a:xfrm>
            <a:off x="819147" y="137202"/>
            <a:ext cx="617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Britannic Bold" panose="020B0903060703020204" pitchFamily="34" charset="0"/>
              </a:rPr>
              <a:t>visits </a:t>
            </a:r>
            <a:r>
              <a:rPr lang="en-US" sz="4400">
                <a:solidFill>
                  <a:srgbClr val="FF0000"/>
                </a:solidFill>
              </a:rPr>
              <a:t>id=50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4532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2BA9-2016-068D-BE93-C377E409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59A7-DEB3-4DB1-737E-CF29BE86D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Blockchain Explorer is a block and crypto transaction search engine – queries can include wallet addresses and transaction 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715CB-A26B-9CCE-081E-8F4223C5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33"/>
          <a:stretch/>
        </p:blipFill>
        <p:spPr>
          <a:xfrm>
            <a:off x="838200" y="2747963"/>
            <a:ext cx="7727018" cy="356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072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912FD32-5C3F-AE52-B8EE-F05BEA394EB3}"/>
              </a:ext>
            </a:extLst>
          </p:cNvPr>
          <p:cNvSpPr txBox="1"/>
          <p:nvPr/>
        </p:nvSpPr>
        <p:spPr>
          <a:xfrm>
            <a:off x="819147" y="1272812"/>
            <a:ext cx="981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the </a:t>
            </a:r>
            <a:r>
              <a:rPr lang="en-US">
                <a:latin typeface="Britannic Bold" panose="020B0903060703020204" pitchFamily="34" charset="0"/>
              </a:rPr>
              <a:t>TXID</a:t>
            </a:r>
            <a:r>
              <a:rPr lang="en-US"/>
              <a:t> from the Gmail message we can search it on a Blockchain Explorer to verify authenticity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9D4DB4-5C21-A40F-209C-D20AFB807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2" t="72975" r="21169" b="17385"/>
          <a:stretch/>
        </p:blipFill>
        <p:spPr>
          <a:xfrm>
            <a:off x="889159" y="1643205"/>
            <a:ext cx="6567905" cy="365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4F65BA-D4B5-2EC5-96F4-911C9702A8F7}"/>
              </a:ext>
            </a:extLst>
          </p:cNvPr>
          <p:cNvSpPr/>
          <p:nvPr/>
        </p:nvSpPr>
        <p:spPr>
          <a:xfrm>
            <a:off x="2909289" y="1660009"/>
            <a:ext cx="4535424" cy="284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46007-0F25-1426-F12B-D8ECB4375CDE}"/>
              </a:ext>
            </a:extLst>
          </p:cNvPr>
          <p:cNvSpPr txBox="1"/>
          <p:nvPr/>
        </p:nvSpPr>
        <p:spPr>
          <a:xfrm>
            <a:off x="819147" y="137202"/>
            <a:ext cx="617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Britannic Bold" panose="020B0903060703020204" pitchFamily="34" charset="0"/>
              </a:rPr>
              <a:t>visits </a:t>
            </a:r>
            <a:r>
              <a:rPr lang="en-US" sz="4400">
                <a:solidFill>
                  <a:srgbClr val="FF0000"/>
                </a:solidFill>
              </a:rPr>
              <a:t>id=50</a:t>
            </a:r>
            <a:endParaRPr lang="en-US" sz="4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AD6C1-A80B-4FBE-6765-4AFD1388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9" y="2124075"/>
            <a:ext cx="5330666" cy="433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29270D-597C-50D4-4002-F5AA158FE1DB}"/>
              </a:ext>
            </a:extLst>
          </p:cNvPr>
          <p:cNvCxnSpPr>
            <a:stCxn id="22" idx="2"/>
          </p:cNvCxnSpPr>
          <p:nvPr/>
        </p:nvCxnSpPr>
        <p:spPr>
          <a:xfrm flipH="1">
            <a:off x="4114800" y="1944932"/>
            <a:ext cx="1062201" cy="379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A68F9F-D5C2-0657-B3FB-919018547622}"/>
              </a:ext>
            </a:extLst>
          </p:cNvPr>
          <p:cNvSpPr txBox="1"/>
          <p:nvPr/>
        </p:nvSpPr>
        <p:spPr>
          <a:xfrm>
            <a:off x="6379121" y="2324100"/>
            <a:ext cx="492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will see later the suspect does the same thing!</a:t>
            </a:r>
          </a:p>
        </p:txBody>
      </p:sp>
    </p:spTree>
    <p:extLst>
      <p:ext uri="{BB962C8B-B14F-4D97-AF65-F5344CB8AC3E}">
        <p14:creationId xmlns:p14="http://schemas.microsoft.com/office/powerpoint/2010/main" val="274233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FFE08B-5104-5252-BC10-451C01FA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(part 2): Examine web history database structures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2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7999F-2FDE-DFF5-5206-6D8D8DA0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05" y="3146851"/>
            <a:ext cx="11188776" cy="530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" t="55279" b="40296"/>
          <a:stretch/>
        </p:blipFill>
        <p:spPr>
          <a:xfrm>
            <a:off x="936548" y="2041969"/>
            <a:ext cx="11188776" cy="566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22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id=51-52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1"/>
            <a:ext cx="385203" cy="571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97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04352" y="1207015"/>
            <a:ext cx="977119" cy="82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43825" y="2032767"/>
            <a:ext cx="1921053" cy="5719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28816"/>
              </p:ext>
            </p:extLst>
          </p:nvPr>
        </p:nvGraphicFramePr>
        <p:xfrm>
          <a:off x="936548" y="4390492"/>
          <a:ext cx="10515600" cy="14279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51-52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10:58:59 AM to 10:59:00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blockchain explorer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into Chrome address bar and generated a URL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207015"/>
            <a:ext cx="6465248" cy="834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05333" y="2025431"/>
            <a:ext cx="2419991" cy="583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66900" y="2579848"/>
            <a:ext cx="1195222" cy="830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81471" y="883849"/>
            <a:ext cx="162262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 Form Submit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659201" y="3321747"/>
            <a:ext cx="207699" cy="17638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561EB-DC8A-DAA2-6638-CB316D28C393}"/>
              </a:ext>
            </a:extLst>
          </p:cNvPr>
          <p:cNvSpPr/>
          <p:nvPr/>
        </p:nvSpPr>
        <p:spPr>
          <a:xfrm>
            <a:off x="2641632" y="3345013"/>
            <a:ext cx="1301882" cy="11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73EBB7-74A8-6B9D-6CAB-538DC8E505B2}"/>
              </a:ext>
            </a:extLst>
          </p:cNvPr>
          <p:cNvSpPr/>
          <p:nvPr/>
        </p:nvSpPr>
        <p:spPr>
          <a:xfrm>
            <a:off x="4078210" y="3345222"/>
            <a:ext cx="2815387" cy="129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D86F03-3025-6C3E-C345-07BA696E5057}"/>
              </a:ext>
            </a:extLst>
          </p:cNvPr>
          <p:cNvSpPr/>
          <p:nvPr/>
        </p:nvSpPr>
        <p:spPr>
          <a:xfrm>
            <a:off x="5867398" y="3510041"/>
            <a:ext cx="3200402" cy="162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0F35E-BCFB-71B9-F3E0-08B5E58BA68C}"/>
              </a:ext>
            </a:extLst>
          </p:cNvPr>
          <p:cNvSpPr txBox="1"/>
          <p:nvPr/>
        </p:nvSpPr>
        <p:spPr>
          <a:xfrm>
            <a:off x="915705" y="185555"/>
            <a:ext cx="578523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the google search for </a:t>
            </a:r>
            <a:r>
              <a:rPr lang="en-US" b="1"/>
              <a:t>“blockchain explorer”</a:t>
            </a:r>
          </a:p>
        </p:txBody>
      </p:sp>
    </p:spTree>
    <p:extLst>
      <p:ext uri="{BB962C8B-B14F-4D97-AF65-F5344CB8AC3E}">
        <p14:creationId xmlns:p14="http://schemas.microsoft.com/office/powerpoint/2010/main" val="1475028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C6254-D72B-56DB-CAD9-703009C0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90" y="1207408"/>
            <a:ext cx="4183309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9565346-8CA1-0E81-C571-25305CE5FDAB}"/>
              </a:ext>
            </a:extLst>
          </p:cNvPr>
          <p:cNvSpPr/>
          <p:nvPr/>
        </p:nvSpPr>
        <p:spPr>
          <a:xfrm>
            <a:off x="4978269" y="3264808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46CCD-EC55-641C-1B8A-1BEAF01B75DF}"/>
              </a:ext>
            </a:extLst>
          </p:cNvPr>
          <p:cNvSpPr txBox="1"/>
          <p:nvPr/>
        </p:nvSpPr>
        <p:spPr>
          <a:xfrm>
            <a:off x="4622932" y="2746479"/>
            <a:ext cx="16711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 Form Submit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3231D-DF1A-6D4A-1744-4D76CAB5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65" y="1207408"/>
            <a:ext cx="3161293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C90E2F-19E7-9B0A-CC3A-F2DDCD06317B}"/>
              </a:ext>
            </a:extLst>
          </p:cNvPr>
          <p:cNvSpPr txBox="1"/>
          <p:nvPr/>
        </p:nvSpPr>
        <p:spPr>
          <a:xfrm>
            <a:off x="1897041" y="153579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typed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9BF3E-B987-B699-89FE-741C6B3EB481}"/>
              </a:ext>
            </a:extLst>
          </p:cNvPr>
          <p:cNvSpPr txBox="1"/>
          <p:nvPr/>
        </p:nvSpPr>
        <p:spPr>
          <a:xfrm>
            <a:off x="1208365" y="489218"/>
            <a:ext cx="36908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typed </a:t>
            </a:r>
            <a:r>
              <a:rPr lang="en-US" b="1"/>
              <a:t>“blockchain explorer” </a:t>
            </a:r>
          </a:p>
        </p:txBody>
      </p:sp>
    </p:spTree>
    <p:extLst>
      <p:ext uri="{BB962C8B-B14F-4D97-AF65-F5344CB8AC3E}">
        <p14:creationId xmlns:p14="http://schemas.microsoft.com/office/powerpoint/2010/main" val="3929144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1AB49-0C23-8AB7-481E-F7B582CF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8" y="1371600"/>
            <a:ext cx="4183309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35FAD-39F6-ACA7-EDF0-919CC3F2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08" y="1371600"/>
            <a:ext cx="5437873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55CAF-50AC-F4A9-489C-67BD2B7F9B41}"/>
              </a:ext>
            </a:extLst>
          </p:cNvPr>
          <p:cNvSpPr txBox="1"/>
          <p:nvPr/>
        </p:nvSpPr>
        <p:spPr>
          <a:xfrm>
            <a:off x="4891645" y="2729468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772C3D-7C0B-5DC2-D3AB-9DEADAF04005}"/>
              </a:ext>
            </a:extLst>
          </p:cNvPr>
          <p:cNvSpPr/>
          <p:nvPr/>
        </p:nvSpPr>
        <p:spPr>
          <a:xfrm>
            <a:off x="4891645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57EF5-413B-2EC2-4244-DBEED1E139E0}"/>
              </a:ext>
            </a:extLst>
          </p:cNvPr>
          <p:cNvSpPr txBox="1"/>
          <p:nvPr/>
        </p:nvSpPr>
        <p:spPr>
          <a:xfrm>
            <a:off x="1868466" y="13716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typed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2E008-B5FF-3D2A-E0DD-C504A8783FCD}"/>
              </a:ext>
            </a:extLst>
          </p:cNvPr>
          <p:cNvSpPr txBox="1"/>
          <p:nvPr/>
        </p:nvSpPr>
        <p:spPr>
          <a:xfrm>
            <a:off x="641638" y="515851"/>
            <a:ext cx="932197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</a:t>
            </a:r>
            <a:r>
              <a:rPr lang="en-US" b="1"/>
              <a:t> www.google.com/search?=q&lt;string1&gt;+&lt;string2&gt; </a:t>
            </a:r>
            <a:r>
              <a:rPr lang="en-US"/>
              <a:t>indicates a Google search result page</a:t>
            </a:r>
          </a:p>
        </p:txBody>
      </p:sp>
    </p:spTree>
    <p:extLst>
      <p:ext uri="{BB962C8B-B14F-4D97-AF65-F5344CB8AC3E}">
        <p14:creationId xmlns:p14="http://schemas.microsoft.com/office/powerpoint/2010/main" val="1945895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EE7945-6DD8-A683-B0AC-B2123E79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47" y="3171494"/>
            <a:ext cx="11188775" cy="40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" t="59038" b="36537"/>
          <a:stretch/>
        </p:blipFill>
        <p:spPr>
          <a:xfrm>
            <a:off x="936548" y="2041969"/>
            <a:ext cx="11188776" cy="566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23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id=53-54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24050" y="2041971"/>
            <a:ext cx="385203" cy="571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7806" y="2030082"/>
            <a:ext cx="428631" cy="5497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04352" y="1207015"/>
            <a:ext cx="977119" cy="825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43825" y="2032767"/>
            <a:ext cx="1921053" cy="5719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61416"/>
              </p:ext>
            </p:extLst>
          </p:nvPr>
        </p:nvGraphicFramePr>
        <p:xfrm>
          <a:off x="936548" y="4390492"/>
          <a:ext cx="10515600" cy="14279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53-54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10:59:01 AM to 10:59:02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https://www.blockchain.com/explorer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Blockchain Explorer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18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16652" y="1276350"/>
            <a:ext cx="6341423" cy="76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82686" y="2045344"/>
            <a:ext cx="2584712" cy="53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05333" y="2025431"/>
            <a:ext cx="2419991" cy="583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70749" y="2579848"/>
            <a:ext cx="1091373" cy="91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81471" y="883849"/>
            <a:ext cx="7938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763050" y="3409932"/>
            <a:ext cx="207699" cy="17638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73EBB7-74A8-6B9D-6CAB-538DC8E505B2}"/>
              </a:ext>
            </a:extLst>
          </p:cNvPr>
          <p:cNvSpPr/>
          <p:nvPr/>
        </p:nvSpPr>
        <p:spPr>
          <a:xfrm>
            <a:off x="2903907" y="3393105"/>
            <a:ext cx="2815387" cy="176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B6D762-0652-D8E2-DE7D-335809C354B7}"/>
              </a:ext>
            </a:extLst>
          </p:cNvPr>
          <p:cNvSpPr/>
          <p:nvPr/>
        </p:nvSpPr>
        <p:spPr>
          <a:xfrm>
            <a:off x="5719294" y="3383416"/>
            <a:ext cx="6263156" cy="20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01B61-70B1-2630-C224-C532E86171BC}"/>
              </a:ext>
            </a:extLst>
          </p:cNvPr>
          <p:cNvSpPr txBox="1"/>
          <p:nvPr/>
        </p:nvSpPr>
        <p:spPr>
          <a:xfrm>
            <a:off x="936547" y="210366"/>
            <a:ext cx="4701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the transition to blockchain.com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54700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EC80D-81BB-E12B-1394-E04BBE65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1" y="1132736"/>
            <a:ext cx="5421089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88B14-B9FB-938A-3B0C-724DDD17EEBE}"/>
              </a:ext>
            </a:extLst>
          </p:cNvPr>
          <p:cNvSpPr txBox="1"/>
          <p:nvPr/>
        </p:nvSpPr>
        <p:spPr>
          <a:xfrm>
            <a:off x="6166490" y="2729468"/>
            <a:ext cx="7938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018B34-A722-A7FA-D9B2-F1A4A2E4A266}"/>
              </a:ext>
            </a:extLst>
          </p:cNvPr>
          <p:cNvSpPr/>
          <p:nvPr/>
        </p:nvSpPr>
        <p:spPr>
          <a:xfrm>
            <a:off x="6166490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390BD-B079-37AC-4439-E630BFE6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54" y="1132736"/>
            <a:ext cx="3151241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2F2DD-B7CF-ABF6-BB64-5FE15B1CDDC4}"/>
              </a:ext>
            </a:extLst>
          </p:cNvPr>
          <p:cNvSpPr txBox="1"/>
          <p:nvPr/>
        </p:nvSpPr>
        <p:spPr>
          <a:xfrm>
            <a:off x="3398317" y="2286000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D4A5FF-0F6B-FF42-D74C-291CE7FF622E}"/>
              </a:ext>
            </a:extLst>
          </p:cNvPr>
          <p:cNvSpPr/>
          <p:nvPr/>
        </p:nvSpPr>
        <p:spPr>
          <a:xfrm>
            <a:off x="1057275" y="2286000"/>
            <a:ext cx="2286000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0616F-557B-B53B-9A67-2378C877CC7C}"/>
              </a:ext>
            </a:extLst>
          </p:cNvPr>
          <p:cNvSpPr txBox="1"/>
          <p:nvPr/>
        </p:nvSpPr>
        <p:spPr>
          <a:xfrm>
            <a:off x="674911" y="450063"/>
            <a:ext cx="690188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Suspected clicked www.blockchain.com link and taken to /explorer path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487228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FD4F445-B2C0-4211-DECC-290D8E212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48" y="3044071"/>
            <a:ext cx="11188776" cy="81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" t="63087" b="30415"/>
          <a:stretch/>
        </p:blipFill>
        <p:spPr>
          <a:xfrm>
            <a:off x="929110" y="1947429"/>
            <a:ext cx="11188776" cy="83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24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id=55-57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1"/>
            <a:ext cx="385203" cy="832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1"/>
            <a:ext cx="428631" cy="8326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00671" y="1276121"/>
            <a:ext cx="891819" cy="662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17079" y="1938227"/>
            <a:ext cx="1967183" cy="8100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4893"/>
              </p:ext>
            </p:extLst>
          </p:nvPr>
        </p:nvGraphicFramePr>
        <p:xfrm>
          <a:off x="936548" y="4390492"/>
          <a:ext cx="10515600" cy="14279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150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112310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55-57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10:59:06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with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?search=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517b215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 then a URL was generated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https://blockchain.com/)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with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path /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btc/tx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and string matching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517b215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transaction to view the transaction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276121"/>
            <a:ext cx="6539361" cy="67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4"/>
            <a:ext cx="2584712" cy="817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84263" y="1930891"/>
            <a:ext cx="2333624" cy="8174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856931" y="2768226"/>
            <a:ext cx="1197753" cy="689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692490" y="814456"/>
            <a:ext cx="22849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99756" y="3182358"/>
            <a:ext cx="257175" cy="55144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FFB16-EC72-AED9-614C-E3A2CC62AE52}"/>
              </a:ext>
            </a:extLst>
          </p:cNvPr>
          <p:cNvSpPr txBox="1"/>
          <p:nvPr/>
        </p:nvSpPr>
        <p:spPr>
          <a:xfrm>
            <a:off x="936547" y="210366"/>
            <a:ext cx="633352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the transitions from a search on blockchain.com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07462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A0B55-A9BA-5DDB-10E0-BC75955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04" y="865089"/>
            <a:ext cx="3352661" cy="488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8AB32-5CC3-23C6-2934-68022625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3" y="865089"/>
            <a:ext cx="4520759" cy="488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C22FE-DF88-D4AD-CBB5-A5C5C48364CF}"/>
              </a:ext>
            </a:extLst>
          </p:cNvPr>
          <p:cNvSpPr txBox="1"/>
          <p:nvPr/>
        </p:nvSpPr>
        <p:spPr>
          <a:xfrm>
            <a:off x="5082954" y="2549009"/>
            <a:ext cx="23050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652C61-FE14-9112-D698-81B2EBC87A5E}"/>
              </a:ext>
            </a:extLst>
          </p:cNvPr>
          <p:cNvSpPr/>
          <p:nvPr/>
        </p:nvSpPr>
        <p:spPr>
          <a:xfrm>
            <a:off x="5793342" y="2974975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CEA30-05A8-2F78-77C6-DBC34D7D0A7F}"/>
              </a:ext>
            </a:extLst>
          </p:cNvPr>
          <p:cNvSpPr txBox="1"/>
          <p:nvPr/>
        </p:nvSpPr>
        <p:spPr>
          <a:xfrm>
            <a:off x="2066275" y="282774"/>
            <a:ext cx="80594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Enter text and clicking search not considered as a Form Submit transition in this case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D8CA29-847A-CCB9-245C-FE8A59C40601}"/>
              </a:ext>
            </a:extLst>
          </p:cNvPr>
          <p:cNvCxnSpPr>
            <a:stCxn id="2" idx="2"/>
          </p:cNvCxnSpPr>
          <p:nvPr/>
        </p:nvCxnSpPr>
        <p:spPr>
          <a:xfrm flipH="1">
            <a:off x="4983392" y="652106"/>
            <a:ext cx="1112608" cy="862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2B4A1-1751-3985-4730-1D90B966483A}"/>
              </a:ext>
            </a:extLst>
          </p:cNvPr>
          <p:cNvCxnSpPr>
            <a:stCxn id="2" idx="2"/>
          </p:cNvCxnSpPr>
          <p:nvPr/>
        </p:nvCxnSpPr>
        <p:spPr>
          <a:xfrm>
            <a:off x="6096000" y="652106"/>
            <a:ext cx="1514475" cy="767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2078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A0B55-A9BA-5DDB-10E0-BC75955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4" y="790575"/>
            <a:ext cx="3352661" cy="488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00A2A-767B-DA0D-37AD-8BEB13C7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09" y="790575"/>
            <a:ext cx="6009066" cy="4921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7906A-E4AF-7501-4EAC-B9EC04BDD7C5}"/>
              </a:ext>
            </a:extLst>
          </p:cNvPr>
          <p:cNvSpPr txBox="1"/>
          <p:nvPr/>
        </p:nvSpPr>
        <p:spPr>
          <a:xfrm>
            <a:off x="4310556" y="2653784"/>
            <a:ext cx="8796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349D05-6BF1-0BD2-5418-326E213C66E2}"/>
              </a:ext>
            </a:extLst>
          </p:cNvPr>
          <p:cNvSpPr/>
          <p:nvPr/>
        </p:nvSpPr>
        <p:spPr>
          <a:xfrm>
            <a:off x="4334553" y="3170336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938E-8067-69DE-6B81-D4B691AAC52B}"/>
              </a:ext>
            </a:extLst>
          </p:cNvPr>
          <p:cNvSpPr txBox="1"/>
          <p:nvPr/>
        </p:nvSpPr>
        <p:spPr>
          <a:xfrm>
            <a:off x="4206875" y="1164512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7061A-4386-4BD6-6C55-E6AD01931037}"/>
              </a:ext>
            </a:extLst>
          </p:cNvPr>
          <p:cNvSpPr txBox="1"/>
          <p:nvPr/>
        </p:nvSpPr>
        <p:spPr>
          <a:xfrm>
            <a:off x="854214" y="162967"/>
            <a:ext cx="1120037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entered (we don’t know specifically) TXID and clicked search then transitioned to /tx/517b… transaction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19AF3-1729-0D5F-EA5D-4A9454DBAFA6}"/>
              </a:ext>
            </a:extLst>
          </p:cNvPr>
          <p:cNvSpPr txBox="1"/>
          <p:nvPr/>
        </p:nvSpPr>
        <p:spPr>
          <a:xfrm>
            <a:off x="845089" y="5970508"/>
            <a:ext cx="75436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www.blockchain.com/tx/&lt;TXID&gt; indicates a specific transcation page</a:t>
            </a:r>
          </a:p>
        </p:txBody>
      </p:sp>
    </p:spTree>
    <p:extLst>
      <p:ext uri="{BB962C8B-B14F-4D97-AF65-F5344CB8AC3E}">
        <p14:creationId xmlns:p14="http://schemas.microsoft.com/office/powerpoint/2010/main" val="18853572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024131-9055-2EE7-F9BC-C7F76D1F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2" y="2931659"/>
            <a:ext cx="11188776" cy="80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" t="69182" r="251" b="27936"/>
          <a:stretch/>
        </p:blipFill>
        <p:spPr>
          <a:xfrm>
            <a:off x="929110" y="1947429"/>
            <a:ext cx="11188776" cy="36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25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id=58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1"/>
            <a:ext cx="385203" cy="37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2"/>
            <a:ext cx="428631" cy="3762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800671" y="1569828"/>
            <a:ext cx="767994" cy="368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817079" y="1938227"/>
            <a:ext cx="1967183" cy="3660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56346"/>
              </p:ext>
            </p:extLst>
          </p:nvPr>
        </p:nvGraphicFramePr>
        <p:xfrm>
          <a:off x="936548" y="4390492"/>
          <a:ext cx="10515600" cy="10843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1156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7795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10:59:21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https://www.blockchain.com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/btc/address/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and string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38RcsURW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 to the suspect’s address</a:t>
                      </a:r>
                      <a:endParaRPr lang="en-GB" sz="1400" kern="1200">
                        <a:solidFill>
                          <a:schemeClr val="tx1"/>
                        </a:solidFill>
                        <a:effectLst/>
                        <a:latin typeface="Britannic Bold" panose="020B09030607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301844"/>
            <a:ext cx="5920710" cy="64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4"/>
            <a:ext cx="25847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84263" y="1930891"/>
            <a:ext cx="2333624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271268" y="2311770"/>
            <a:ext cx="783416" cy="1012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568665" y="1385162"/>
            <a:ext cx="228498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2014093" y="3219450"/>
            <a:ext cx="257175" cy="20955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01191-9758-9482-BEA3-65C95F2B1E9A}"/>
              </a:ext>
            </a:extLst>
          </p:cNvPr>
          <p:cNvSpPr txBox="1"/>
          <p:nvPr/>
        </p:nvSpPr>
        <p:spPr>
          <a:xfrm>
            <a:off x="854214" y="162967"/>
            <a:ext cx="66252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a transition from the transaction to a wallet address</a:t>
            </a:r>
          </a:p>
        </p:txBody>
      </p:sp>
    </p:spTree>
    <p:extLst>
      <p:ext uri="{BB962C8B-B14F-4D97-AF65-F5344CB8AC3E}">
        <p14:creationId xmlns:p14="http://schemas.microsoft.com/office/powerpoint/2010/main" val="504803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A4A64-1E8D-2F9F-5725-55BE937F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93" y="1333958"/>
            <a:ext cx="4712701" cy="385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86C1E-FBD3-6E08-22AB-5AC813AA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29" y="1333958"/>
            <a:ext cx="4473028" cy="3867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02AB31-7531-B0E5-1683-6A9684FB3C2D}"/>
              </a:ext>
            </a:extLst>
          </p:cNvPr>
          <p:cNvSpPr txBox="1"/>
          <p:nvPr/>
        </p:nvSpPr>
        <p:spPr>
          <a:xfrm>
            <a:off x="5057124" y="2801004"/>
            <a:ext cx="23518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 and Chain Start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A87F82F-03B2-F676-89BE-3B03B75D821C}"/>
              </a:ext>
            </a:extLst>
          </p:cNvPr>
          <p:cNvSpPr/>
          <p:nvPr/>
        </p:nvSpPr>
        <p:spPr>
          <a:xfrm>
            <a:off x="5752789" y="32639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1437D-5E13-3CEF-1463-D8ADDECC863E}"/>
              </a:ext>
            </a:extLst>
          </p:cNvPr>
          <p:cNvSpPr txBox="1"/>
          <p:nvPr/>
        </p:nvSpPr>
        <p:spPr>
          <a:xfrm>
            <a:off x="2731567" y="4048125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39AF3-3E63-3533-2341-6424AB139134}"/>
              </a:ext>
            </a:extLst>
          </p:cNvPr>
          <p:cNvSpPr txBox="1"/>
          <p:nvPr/>
        </p:nvSpPr>
        <p:spPr>
          <a:xfrm>
            <a:off x="398159" y="372908"/>
            <a:ext cx="882196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clicked on their wallet address from transaction page and transition to address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06E03-6C51-5A7C-2584-64839ABAD687}"/>
              </a:ext>
            </a:extLst>
          </p:cNvPr>
          <p:cNvSpPr txBox="1"/>
          <p:nvPr/>
        </p:nvSpPr>
        <p:spPr>
          <a:xfrm>
            <a:off x="302993" y="5600893"/>
            <a:ext cx="858536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www.blockchain.com/btc/address/&lt;addressID&gt; indicates a Bitcoin address page</a:t>
            </a:r>
          </a:p>
        </p:txBody>
      </p:sp>
    </p:spTree>
    <p:extLst>
      <p:ext uri="{BB962C8B-B14F-4D97-AF65-F5344CB8AC3E}">
        <p14:creationId xmlns:p14="http://schemas.microsoft.com/office/powerpoint/2010/main" val="201570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EB204-557F-AC00-B632-88CB0CB5608F}"/>
              </a:ext>
            </a:extLst>
          </p:cNvPr>
          <p:cNvSpPr txBox="1"/>
          <p:nvPr/>
        </p:nvSpPr>
        <p:spPr>
          <a:xfrm>
            <a:off x="1035881" y="2335705"/>
            <a:ext cx="313848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Check file type and show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530E4-BBC6-1C79-1C76-08EC75D9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2705037"/>
            <a:ext cx="10120237" cy="1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A96258E-877A-300C-C235-BF64872E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 main tables of </a:t>
            </a:r>
            <a:r>
              <a:rPr lang="en-GB">
                <a:latin typeface="Britannic Bold" panose="020B0903060703020204" pitchFamily="34" charset="0"/>
              </a:rPr>
              <a:t>History</a:t>
            </a:r>
            <a:endParaRPr lang="en-US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72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F5242-EEF4-1D2D-9442-9A6A4235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59" t="38487"/>
          <a:stretch/>
        </p:blipFill>
        <p:spPr>
          <a:xfrm>
            <a:off x="804305" y="1147763"/>
            <a:ext cx="3133726" cy="380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7F7B16-EB69-4D94-343A-CE9064E35F2D}"/>
              </a:ext>
            </a:extLst>
          </p:cNvPr>
          <p:cNvSpPr/>
          <p:nvPr/>
        </p:nvSpPr>
        <p:spPr>
          <a:xfrm>
            <a:off x="833530" y="3010953"/>
            <a:ext cx="3032598" cy="173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F50FC-4ED2-1104-E5E7-AA1059BE2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64" t="68934" r="2326" b="29166"/>
          <a:stretch/>
        </p:blipFill>
        <p:spPr>
          <a:xfrm>
            <a:off x="1206829" y="5338022"/>
            <a:ext cx="2286000" cy="318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EE8D4-A334-2AD0-75F6-BFDDFB158B43}"/>
              </a:ext>
            </a:extLst>
          </p:cNvPr>
          <p:cNvSpPr txBox="1"/>
          <p:nvPr/>
        </p:nvSpPr>
        <p:spPr>
          <a:xfrm>
            <a:off x="933086" y="5721019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of 05/25/2022 this is $3.48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D7149-3C3C-2F42-B484-D2100C8CCFDB}"/>
              </a:ext>
            </a:extLst>
          </p:cNvPr>
          <p:cNvSpPr txBox="1"/>
          <p:nvPr/>
        </p:nvSpPr>
        <p:spPr>
          <a:xfrm>
            <a:off x="4137341" y="1091463"/>
            <a:ext cx="363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can use a price tracker to estimate price at time of transaction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25958-415C-6936-4A17-2667E39B56D6}"/>
              </a:ext>
            </a:extLst>
          </p:cNvPr>
          <p:cNvSpPr/>
          <p:nvPr/>
        </p:nvSpPr>
        <p:spPr>
          <a:xfrm>
            <a:off x="2911925" y="1328025"/>
            <a:ext cx="932865" cy="173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0318FB-29FD-0B96-F510-E7BD8EDC341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349829" y="3184158"/>
            <a:ext cx="0" cy="2153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9120F0-E2CD-9133-3CD3-226D9773C500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3844790" y="1414628"/>
            <a:ext cx="29255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5EBC7-69E1-4E79-3F96-A62CC23382A2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5950288" y="1737794"/>
            <a:ext cx="2122" cy="246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046C021-1C06-0F7F-A5E4-5F7E25FC7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90"/>
          <a:stretch/>
        </p:blipFill>
        <p:spPr>
          <a:xfrm>
            <a:off x="4196751" y="1984566"/>
            <a:ext cx="3507073" cy="404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D0B73D-3B35-2F5D-5043-7F268B6FF637}"/>
              </a:ext>
            </a:extLst>
          </p:cNvPr>
          <p:cNvSpPr/>
          <p:nvPr/>
        </p:nvSpPr>
        <p:spPr>
          <a:xfrm>
            <a:off x="6639184" y="5776745"/>
            <a:ext cx="932865" cy="173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3B533-87B2-A8C7-AF04-54ED05B500AA}"/>
              </a:ext>
            </a:extLst>
          </p:cNvPr>
          <p:cNvSpPr/>
          <p:nvPr/>
        </p:nvSpPr>
        <p:spPr>
          <a:xfrm>
            <a:off x="4365312" y="4993719"/>
            <a:ext cx="3161373" cy="62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FD31A0-E22B-451E-1BBF-1A63C4D8A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24"/>
          <a:stretch/>
        </p:blipFill>
        <p:spPr>
          <a:xfrm>
            <a:off x="8055785" y="2848470"/>
            <a:ext cx="4026392" cy="232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652A97-CA40-2C7E-B3C5-073857C4C0FD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7526685" y="4955967"/>
            <a:ext cx="2191863" cy="349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A4D0FD6-18E1-A10C-27EE-382984017381}"/>
              </a:ext>
            </a:extLst>
          </p:cNvPr>
          <p:cNvSpPr/>
          <p:nvPr/>
        </p:nvSpPr>
        <p:spPr>
          <a:xfrm>
            <a:off x="9718548" y="4742307"/>
            <a:ext cx="905256" cy="427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9FDDB-D970-E03B-E80A-A90B6B00F6AE}"/>
              </a:ext>
            </a:extLst>
          </p:cNvPr>
          <p:cNvSpPr txBox="1"/>
          <p:nvPr/>
        </p:nvSpPr>
        <p:spPr>
          <a:xfrm>
            <a:off x="8622616" y="1552853"/>
            <a:ext cx="2862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also suggests that the imgur post is receipt of this transaction since BTC values same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867DC-727B-EB90-0239-81D2343FDA9A}"/>
              </a:ext>
            </a:extLst>
          </p:cNvPr>
          <p:cNvSpPr txBox="1"/>
          <p:nvPr/>
        </p:nvSpPr>
        <p:spPr>
          <a:xfrm>
            <a:off x="803748" y="675709"/>
            <a:ext cx="1092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use </a:t>
            </a:r>
            <a:r>
              <a:rPr lang="en-US">
                <a:latin typeface="Britannic Bold" panose="020B0903060703020204" pitchFamily="34" charset="0"/>
              </a:rPr>
              <a:t>url_id=44 </a:t>
            </a:r>
            <a:r>
              <a:rPr lang="en-US"/>
              <a:t>and search for the suspect’s wallet address and correlate with the buyer’s receipt on imgur </a:t>
            </a:r>
          </a:p>
        </p:txBody>
      </p:sp>
    </p:spTree>
    <p:extLst>
      <p:ext uri="{BB962C8B-B14F-4D97-AF65-F5344CB8AC3E}">
        <p14:creationId xmlns:p14="http://schemas.microsoft.com/office/powerpoint/2010/main" val="430820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032817-E3A4-FDB1-9E25-122F9801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48" y="2950933"/>
            <a:ext cx="11188775" cy="95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6" t="71840" r="436" b="24538"/>
          <a:stretch/>
        </p:blipFill>
        <p:spPr>
          <a:xfrm>
            <a:off x="929110" y="1947429"/>
            <a:ext cx="11188776" cy="46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26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id=59-60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1"/>
            <a:ext cx="385203" cy="464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1"/>
            <a:ext cx="428631" cy="4642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73569" y="1391189"/>
            <a:ext cx="946393" cy="54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62875" y="1938227"/>
            <a:ext cx="2021387" cy="4489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08785"/>
              </p:ext>
            </p:extLst>
          </p:nvPr>
        </p:nvGraphicFramePr>
        <p:xfrm>
          <a:off x="936548" y="4390492"/>
          <a:ext cx="10515600" cy="9077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59-60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10:59:38 AM to 10:59:39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typed “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into Chrome address bar and generated a URL 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Google Search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7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301844"/>
            <a:ext cx="5920710" cy="64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4"/>
            <a:ext cx="2584712" cy="44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19962" y="1930891"/>
            <a:ext cx="2397925" cy="4530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305050" y="2399748"/>
            <a:ext cx="749634" cy="9006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719962" y="1068023"/>
            <a:ext cx="162262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 Form Submit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918843" y="3171825"/>
            <a:ext cx="386207" cy="25717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7674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DA53-9540-C593-ED75-38817E3B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11EC-3B7A-B315-55D5-1BDA4290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Kraken is a cryptocurrency exchange and banking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233CE-657B-0E76-10FC-95B05BF1D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16"/>
          <a:stretch/>
        </p:blipFill>
        <p:spPr>
          <a:xfrm>
            <a:off x="838200" y="2390253"/>
            <a:ext cx="8511916" cy="2972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241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CA93-52D3-E27E-1B0E-8B7AE6B0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10" y="816383"/>
            <a:ext cx="5133975" cy="443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B0BB2-0968-AB9B-E095-94819DA00DC2}"/>
              </a:ext>
            </a:extLst>
          </p:cNvPr>
          <p:cNvSpPr txBox="1"/>
          <p:nvPr/>
        </p:nvSpPr>
        <p:spPr>
          <a:xfrm>
            <a:off x="4524375" y="2529959"/>
            <a:ext cx="165181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5: Form Submit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2605128-0B65-5DAE-196C-BF0D84E37511}"/>
              </a:ext>
            </a:extLst>
          </p:cNvPr>
          <p:cNvSpPr/>
          <p:nvPr/>
        </p:nvSpPr>
        <p:spPr>
          <a:xfrm>
            <a:off x="4809683" y="3035997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80212-6E1D-301D-8F5F-03D1A599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0" y="814291"/>
            <a:ext cx="3412150" cy="444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8FA62-3B8C-823F-C1CC-6A71F6BDE6A7}"/>
              </a:ext>
            </a:extLst>
          </p:cNvPr>
          <p:cNvSpPr txBox="1"/>
          <p:nvPr/>
        </p:nvSpPr>
        <p:spPr>
          <a:xfrm>
            <a:off x="1607617" y="123305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typed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5CCB0-FB90-0619-1411-ECFC12DA403D}"/>
              </a:ext>
            </a:extLst>
          </p:cNvPr>
          <p:cNvSpPr txBox="1"/>
          <p:nvPr/>
        </p:nvSpPr>
        <p:spPr>
          <a:xfrm>
            <a:off x="840980" y="191940"/>
            <a:ext cx="4302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typed “kraken” into Google searchh</a:t>
            </a:r>
          </a:p>
        </p:txBody>
      </p:sp>
    </p:spTree>
    <p:extLst>
      <p:ext uri="{BB962C8B-B14F-4D97-AF65-F5344CB8AC3E}">
        <p14:creationId xmlns:p14="http://schemas.microsoft.com/office/powerpoint/2010/main" val="677057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DCA93-52D3-E27E-1B0E-8B7AE6B0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947544"/>
            <a:ext cx="5133975" cy="443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52ED6-3B01-1AAF-BD64-E25FD3D5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947544"/>
            <a:ext cx="5133975" cy="443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B0BB2-0968-AB9B-E095-94819DA00DC2}"/>
              </a:ext>
            </a:extLst>
          </p:cNvPr>
          <p:cNvSpPr txBox="1"/>
          <p:nvPr/>
        </p:nvSpPr>
        <p:spPr>
          <a:xfrm>
            <a:off x="5644338" y="2558534"/>
            <a:ext cx="96047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2605128-0B65-5DAE-196C-BF0D84E37511}"/>
              </a:ext>
            </a:extLst>
          </p:cNvPr>
          <p:cNvSpPr/>
          <p:nvPr/>
        </p:nvSpPr>
        <p:spPr>
          <a:xfrm>
            <a:off x="5644338" y="3064572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736A7-6101-7BA0-147F-1D14B9132820}"/>
              </a:ext>
            </a:extLst>
          </p:cNvPr>
          <p:cNvSpPr txBox="1"/>
          <p:nvPr/>
        </p:nvSpPr>
        <p:spPr>
          <a:xfrm>
            <a:off x="1636192" y="110189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typed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2AE09-8A9B-07CC-659C-2E2CB5A63403}"/>
              </a:ext>
            </a:extLst>
          </p:cNvPr>
          <p:cNvSpPr txBox="1"/>
          <p:nvPr/>
        </p:nvSpPr>
        <p:spPr>
          <a:xfrm>
            <a:off x="317105" y="316370"/>
            <a:ext cx="4302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typed “kraken” into Google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24365-4C4C-52A6-8A58-6B722422C79E}"/>
              </a:ext>
            </a:extLst>
          </p:cNvPr>
          <p:cNvSpPr txBox="1"/>
          <p:nvPr/>
        </p:nvSpPr>
        <p:spPr>
          <a:xfrm>
            <a:off x="6810375" y="316370"/>
            <a:ext cx="27777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Transitioned to results page</a:t>
            </a:r>
          </a:p>
        </p:txBody>
      </p:sp>
    </p:spTree>
    <p:extLst>
      <p:ext uri="{BB962C8B-B14F-4D97-AF65-F5344CB8AC3E}">
        <p14:creationId xmlns:p14="http://schemas.microsoft.com/office/powerpoint/2010/main" val="15034156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9A8FA5-5F58-6EE4-52E2-80774E9D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2" y="3048031"/>
            <a:ext cx="11188777" cy="493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6" t="75928" r="615" b="20450"/>
          <a:stretch/>
        </p:blipFill>
        <p:spPr>
          <a:xfrm>
            <a:off x="929110" y="1947429"/>
            <a:ext cx="11188776" cy="464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27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id=61-62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1"/>
            <a:ext cx="385203" cy="464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1"/>
            <a:ext cx="428631" cy="4642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73569" y="1391189"/>
            <a:ext cx="946393" cy="54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62875" y="1938227"/>
            <a:ext cx="2021387" cy="4489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776440"/>
              </p:ext>
            </p:extLst>
          </p:nvPr>
        </p:nvGraphicFramePr>
        <p:xfrm>
          <a:off x="936548" y="4390492"/>
          <a:ext cx="10515600" cy="9077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61-62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10:59:47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link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(https://kraken.com/)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/en-us/sign-in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Kraken Sign in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0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301844"/>
            <a:ext cx="5920710" cy="64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4"/>
            <a:ext cx="2584712" cy="44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19962" y="1930891"/>
            <a:ext cx="2397925" cy="4530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2305050" y="2399748"/>
            <a:ext cx="749634" cy="776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719962" y="1068023"/>
            <a:ext cx="79380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918843" y="3048031"/>
            <a:ext cx="386207" cy="25717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9D801-2E31-DE1F-C1F4-3655E423ED6F}"/>
              </a:ext>
            </a:extLst>
          </p:cNvPr>
          <p:cNvSpPr txBox="1"/>
          <p:nvPr/>
        </p:nvSpPr>
        <p:spPr>
          <a:xfrm>
            <a:off x="929110" y="236538"/>
            <a:ext cx="72316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is a transition from Google search results to www.kraken.com</a:t>
            </a:r>
          </a:p>
        </p:txBody>
      </p:sp>
    </p:spTree>
    <p:extLst>
      <p:ext uri="{BB962C8B-B14F-4D97-AF65-F5344CB8AC3E}">
        <p14:creationId xmlns:p14="http://schemas.microsoft.com/office/powerpoint/2010/main" val="4075098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A6703C-5C47-3B53-42DE-D29B58E7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1" y="902111"/>
            <a:ext cx="4872125" cy="421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5380B-84E1-7156-5420-1E4DC78E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88" y="902110"/>
            <a:ext cx="4872126" cy="421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A19C6B-B73F-D180-9509-9461644A5D08}"/>
              </a:ext>
            </a:extLst>
          </p:cNvPr>
          <p:cNvSpPr txBox="1"/>
          <p:nvPr/>
        </p:nvSpPr>
        <p:spPr>
          <a:xfrm>
            <a:off x="5337335" y="2444234"/>
            <a:ext cx="96047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65AF85-B451-AB2F-9EDF-50C967452BDE}"/>
              </a:ext>
            </a:extLst>
          </p:cNvPr>
          <p:cNvSpPr/>
          <p:nvPr/>
        </p:nvSpPr>
        <p:spPr>
          <a:xfrm>
            <a:off x="5337335" y="2950272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F6980-1305-4B78-4845-279BACE4912C}"/>
              </a:ext>
            </a:extLst>
          </p:cNvPr>
          <p:cNvSpPr txBox="1"/>
          <p:nvPr/>
        </p:nvSpPr>
        <p:spPr>
          <a:xfrm>
            <a:off x="969442" y="1976007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16979746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45F352-5FB0-CD72-0C3F-486A7A6E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2" y="2914714"/>
            <a:ext cx="8803350" cy="117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CD78E-664D-73C0-2E77-B3122E5B4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" t="79942" r="257" b="14317"/>
          <a:stretch/>
        </p:blipFill>
        <p:spPr>
          <a:xfrm>
            <a:off x="929110" y="1947429"/>
            <a:ext cx="11188776" cy="73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5DC42-7DA5-9FDA-B3A6-F9A91BD0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 segment 28 (</a:t>
            </a:r>
            <a:r>
              <a:rPr lang="en-US">
                <a:latin typeface="Britannic Bold" panose="020B0903060703020204" pitchFamily="34" charset="0"/>
              </a:rPr>
              <a:t>visits </a:t>
            </a:r>
            <a:r>
              <a:rPr lang="en-US">
                <a:solidFill>
                  <a:srgbClr val="FF0000"/>
                </a:solidFill>
              </a:rPr>
              <a:t>id=63-65</a:t>
            </a:r>
            <a:r>
              <a:rPr lang="en-US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16689-70FD-320B-5016-02635A5A55B7}"/>
              </a:ext>
            </a:extLst>
          </p:cNvPr>
          <p:cNvSpPr/>
          <p:nvPr/>
        </p:nvSpPr>
        <p:spPr>
          <a:xfrm>
            <a:off x="916612" y="1947430"/>
            <a:ext cx="385203" cy="760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5D2B-90AF-6E37-C7FA-42497A5ED545}"/>
              </a:ext>
            </a:extLst>
          </p:cNvPr>
          <p:cNvSpPr/>
          <p:nvPr/>
        </p:nvSpPr>
        <p:spPr>
          <a:xfrm>
            <a:off x="2840368" y="1935541"/>
            <a:ext cx="428631" cy="7608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371C5-A295-7ECA-108F-B7880C88FC14}"/>
              </a:ext>
            </a:extLst>
          </p:cNvPr>
          <p:cNvCxnSpPr>
            <a:cxnSpLocks/>
            <a:stCxn id="40" idx="1"/>
            <a:endCxn id="17" idx="0"/>
          </p:cNvCxnSpPr>
          <p:nvPr/>
        </p:nvCxnSpPr>
        <p:spPr>
          <a:xfrm flipH="1">
            <a:off x="8773569" y="1337678"/>
            <a:ext cx="1117843" cy="600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24CE8-518B-CC9F-6975-F652ECA2E9A1}"/>
              </a:ext>
            </a:extLst>
          </p:cNvPr>
          <p:cNvSpPr/>
          <p:nvPr/>
        </p:nvSpPr>
        <p:spPr>
          <a:xfrm>
            <a:off x="7762875" y="1938226"/>
            <a:ext cx="2021387" cy="73583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534834-0598-F68D-E0DC-8D9656CD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5205"/>
              </p:ext>
            </p:extLst>
          </p:nvPr>
        </p:nvGraphicFramePr>
        <p:xfrm>
          <a:off x="936548" y="4390492"/>
          <a:ext cx="10515600" cy="14630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2656400635"/>
                    </a:ext>
                  </a:extLst>
                </a:gridCol>
                <a:gridCol w="2050256">
                  <a:extLst>
                    <a:ext uri="{9D8B030D-6E8A-4147-A177-3AD203B41FA5}">
                      <a16:colId xmlns:a16="http://schemas.microsoft.com/office/drawing/2014/main" val="2240901463"/>
                    </a:ext>
                  </a:extLst>
                </a:gridCol>
                <a:gridCol w="5493725">
                  <a:extLst>
                    <a:ext uri="{9D8B030D-6E8A-4147-A177-3AD203B41FA5}">
                      <a16:colId xmlns:a16="http://schemas.microsoft.com/office/drawing/2014/main" val="693992437"/>
                    </a:ext>
                  </a:extLst>
                </a:gridCol>
                <a:gridCol w="2259625">
                  <a:extLst>
                    <a:ext uri="{9D8B030D-6E8A-4147-A177-3AD203B41FA5}">
                      <a16:colId xmlns:a16="http://schemas.microsoft.com/office/drawing/2014/main" val="657859950"/>
                    </a:ext>
                  </a:extLst>
                </a:gridCol>
              </a:tblGrid>
              <a:tr h="235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Visit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Duration (in second)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25484"/>
                  </a:ext>
                </a:extLst>
              </a:tr>
              <a:tr h="602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63-65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>
                          <a:effectLst/>
                        </a:rPr>
                        <a:t>Tue Apr 19 11:00:21 AM to 11:01:12 AM EDT 2022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/en-us/device-approval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approve signing in from new device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query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trade?i=true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 successfully signing in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then clicked a link (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https://www.kraken.com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with path </a:t>
                      </a: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  <a:latin typeface="Britannic Bold" panose="020B0903060703020204" pitchFamily="34" charset="0"/>
                          <a:ea typeface="+mn-ea"/>
                          <a:cs typeface="+mn-cs"/>
                        </a:rPr>
                        <a:t>/u/instant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>
                          <a:effectLst/>
                        </a:rPr>
                        <a:t>User stayed in the page for 104 seconds or 1.7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645528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31646-A185-9C8D-00D6-E978698B31CE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109214" y="1301844"/>
            <a:ext cx="5920710" cy="64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D8657E-69E2-60A4-85DA-B5323627D5A5}"/>
              </a:ext>
            </a:extLst>
          </p:cNvPr>
          <p:cNvSpPr/>
          <p:nvPr/>
        </p:nvSpPr>
        <p:spPr>
          <a:xfrm>
            <a:off x="3275248" y="1950803"/>
            <a:ext cx="2584712" cy="735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7617E-0706-1414-6968-43A894F13F04}"/>
              </a:ext>
            </a:extLst>
          </p:cNvPr>
          <p:cNvSpPr/>
          <p:nvPr/>
        </p:nvSpPr>
        <p:spPr>
          <a:xfrm>
            <a:off x="9719962" y="1930890"/>
            <a:ext cx="2397925" cy="74250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FDE1DC-CF8F-5D0A-C364-748D9E84C1C5}"/>
              </a:ext>
            </a:extLst>
          </p:cNvPr>
          <p:cNvCxnSpPr>
            <a:cxnSpLocks/>
            <a:stCxn id="9" idx="2"/>
            <a:endCxn id="48" idx="3"/>
          </p:cNvCxnSpPr>
          <p:nvPr/>
        </p:nvCxnSpPr>
        <p:spPr>
          <a:xfrm flipH="1">
            <a:off x="1981200" y="2696397"/>
            <a:ext cx="1073484" cy="804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22C-936E-EC78-E105-DEAA52204E10}"/>
              </a:ext>
            </a:extLst>
          </p:cNvPr>
          <p:cNvSpPr txBox="1"/>
          <p:nvPr/>
        </p:nvSpPr>
        <p:spPr>
          <a:xfrm>
            <a:off x="9891412" y="876013"/>
            <a:ext cx="793807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AA6186-48E0-52AB-0810-F20F4A0B0BBB}"/>
              </a:ext>
            </a:extLst>
          </p:cNvPr>
          <p:cNvSpPr/>
          <p:nvPr/>
        </p:nvSpPr>
        <p:spPr>
          <a:xfrm>
            <a:off x="1594993" y="3048031"/>
            <a:ext cx="386207" cy="9048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700EA-6E40-1C0F-BC9C-4C502C48C262}"/>
              </a:ext>
            </a:extLst>
          </p:cNvPr>
          <p:cNvSpPr txBox="1"/>
          <p:nvPr/>
        </p:nvSpPr>
        <p:spPr>
          <a:xfrm>
            <a:off x="936548" y="124923"/>
            <a:ext cx="90175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This segment are transitions for suspect authenticating device login and successfully logging in</a:t>
            </a:r>
          </a:p>
        </p:txBody>
      </p:sp>
    </p:spTree>
    <p:extLst>
      <p:ext uri="{BB962C8B-B14F-4D97-AF65-F5344CB8AC3E}">
        <p14:creationId xmlns:p14="http://schemas.microsoft.com/office/powerpoint/2010/main" val="2600719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1CF75-3571-2733-2B17-6261E100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55" y="962025"/>
            <a:ext cx="4879946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55C76-9E97-8BDD-A5AC-67E8A7BC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527" y="962024"/>
            <a:ext cx="4879946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0D2D9-924A-272D-1246-1CDDDF1E0B19}"/>
              </a:ext>
            </a:extLst>
          </p:cNvPr>
          <p:cNvSpPr txBox="1"/>
          <p:nvPr/>
        </p:nvSpPr>
        <p:spPr>
          <a:xfrm>
            <a:off x="5398277" y="2592762"/>
            <a:ext cx="96047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0B449-1759-2A19-2ADE-592B1D87AA5B}"/>
              </a:ext>
            </a:extLst>
          </p:cNvPr>
          <p:cNvSpPr/>
          <p:nvPr/>
        </p:nvSpPr>
        <p:spPr>
          <a:xfrm>
            <a:off x="5398277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F02D2-48AE-4737-64B6-5054E4E51399}"/>
              </a:ext>
            </a:extLst>
          </p:cNvPr>
          <p:cNvSpPr txBox="1"/>
          <p:nvPr/>
        </p:nvSpPr>
        <p:spPr>
          <a:xfrm>
            <a:off x="3112567" y="3429000"/>
            <a:ext cx="82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3EA09-9840-8739-6A8A-F45A01576965}"/>
              </a:ext>
            </a:extLst>
          </p:cNvPr>
          <p:cNvSpPr txBox="1"/>
          <p:nvPr/>
        </p:nvSpPr>
        <p:spPr>
          <a:xfrm>
            <a:off x="415855" y="339673"/>
            <a:ext cx="312745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typed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05738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155C76-9E97-8BDD-A5AC-67E8A7BC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8" y="989012"/>
            <a:ext cx="4879946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0D2D9-924A-272D-1246-1CDDDF1E0B19}"/>
              </a:ext>
            </a:extLst>
          </p:cNvPr>
          <p:cNvSpPr txBox="1"/>
          <p:nvPr/>
        </p:nvSpPr>
        <p:spPr>
          <a:xfrm>
            <a:off x="5398277" y="2592762"/>
            <a:ext cx="96047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0: Link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A0B449-1759-2A19-2ADE-592B1D87AA5B}"/>
              </a:ext>
            </a:extLst>
          </p:cNvPr>
          <p:cNvSpPr/>
          <p:nvPr/>
        </p:nvSpPr>
        <p:spPr>
          <a:xfrm>
            <a:off x="5398277" y="3098800"/>
            <a:ext cx="960474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C699C-D26E-5181-C95A-6B2DF772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77" y="989012"/>
            <a:ext cx="4879946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479CE-8EA2-AAB5-EC14-A3929FD80F62}"/>
              </a:ext>
            </a:extLst>
          </p:cNvPr>
          <p:cNvSpPr txBox="1"/>
          <p:nvPr/>
        </p:nvSpPr>
        <p:spPr>
          <a:xfrm>
            <a:off x="402818" y="366661"/>
            <a:ext cx="639623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Suspect used whatever associated email service to approve 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55C40-2C02-2955-57DD-AB69F586E7A3}"/>
              </a:ext>
            </a:extLst>
          </p:cNvPr>
          <p:cNvSpPr txBox="1"/>
          <p:nvPr/>
        </p:nvSpPr>
        <p:spPr>
          <a:xfrm>
            <a:off x="402818" y="5576836"/>
            <a:ext cx="113107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Structure www.kraken.com/u/instant and title indicates suspect successfully logged in and transitioned to trading page</a:t>
            </a:r>
          </a:p>
        </p:txBody>
      </p:sp>
    </p:spTree>
    <p:extLst>
      <p:ext uri="{BB962C8B-B14F-4D97-AF65-F5344CB8AC3E}">
        <p14:creationId xmlns:p14="http://schemas.microsoft.com/office/powerpoint/2010/main" val="385393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7BE385FE6F6E4F8CF3246FADB91889" ma:contentTypeVersion="13" ma:contentTypeDescription="Create a new document." ma:contentTypeScope="" ma:versionID="5c17a39ab35a3cd8f6575f0837414573">
  <xsd:schema xmlns:xsd="http://www.w3.org/2001/XMLSchema" xmlns:xs="http://www.w3.org/2001/XMLSchema" xmlns:p="http://schemas.microsoft.com/office/2006/metadata/properties" xmlns:ns3="bdc81b16-2164-4177-ae7a-30fe7262d5b6" xmlns:ns4="7b7b8429-37b1-4022-8940-ff5fdef17c14" targetNamespace="http://schemas.microsoft.com/office/2006/metadata/properties" ma:root="true" ma:fieldsID="7119e50f39de199103887a06b8e6e50b" ns3:_="" ns4:_="">
    <xsd:import namespace="bdc81b16-2164-4177-ae7a-30fe7262d5b6"/>
    <xsd:import namespace="7b7b8429-37b1-4022-8940-ff5fdef17c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81b16-2164-4177-ae7a-30fe7262d5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8429-37b1-4022-8940-ff5fdef17c1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28F9B6-61E8-48DE-8550-ECBAA5EA7C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6A1A34-F47D-4C89-A86C-942A55F94D9F}">
  <ds:schemaRefs>
    <ds:schemaRef ds:uri="7b7b8429-37b1-4022-8940-ff5fdef17c14"/>
    <ds:schemaRef ds:uri="bdc81b16-2164-4177-ae7a-30fe7262d5b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B6BE9E9-5EB5-4368-B57D-3957E63EFE09}">
  <ds:schemaRefs>
    <ds:schemaRef ds:uri="7b7b8429-37b1-4022-8940-ff5fdef17c14"/>
    <ds:schemaRef ds:uri="bdc81b16-2164-4177-ae7a-30fe7262d5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10811</Words>
  <Application>Microsoft Office PowerPoint</Application>
  <PresentationFormat>Widescreen</PresentationFormat>
  <Paragraphs>1537</Paragraphs>
  <Slides>126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Britannic Bold</vt:lpstr>
      <vt:lpstr>Calibri</vt:lpstr>
      <vt:lpstr>Calibri Light</vt:lpstr>
      <vt:lpstr>Courier New</vt:lpstr>
      <vt:lpstr>Poppins</vt:lpstr>
      <vt:lpstr>Office Theme</vt:lpstr>
      <vt:lpstr>Reconstructing drug trafficking  evidence from web history</vt:lpstr>
      <vt:lpstr>Overview</vt:lpstr>
      <vt:lpstr>Background</vt:lpstr>
      <vt:lpstr>Scenario</vt:lpstr>
      <vt:lpstr>Lab (part 1): Download the case web history</vt:lpstr>
      <vt:lpstr>Location of Chrome  history logs</vt:lpstr>
      <vt:lpstr>Download History</vt:lpstr>
      <vt:lpstr>Lab (part 2): Examine web history database structures </vt:lpstr>
      <vt:lpstr>Exam main tables of History</vt:lpstr>
      <vt:lpstr>PowerPoint Presentation</vt:lpstr>
      <vt:lpstr>urls table structure</vt:lpstr>
      <vt:lpstr>PowerPoint Presentation</vt:lpstr>
      <vt:lpstr>PowerPoint Presentation</vt:lpstr>
      <vt:lpstr>PowerPoint Presentation</vt:lpstr>
      <vt:lpstr>visits table structure</vt:lpstr>
      <vt:lpstr>from_visit and transition</vt:lpstr>
      <vt:lpstr>PowerPoint Presentation</vt:lpstr>
      <vt:lpstr>PowerPoint Presentation</vt:lpstr>
      <vt:lpstr>Calculate transition type of first url (id=1)</vt:lpstr>
      <vt:lpstr>PowerPoint Presentation</vt:lpstr>
      <vt:lpstr>PowerPoint Presentation</vt:lpstr>
      <vt:lpstr>downloads table structure</vt:lpstr>
      <vt:lpstr>A sample downloads table</vt:lpstr>
      <vt:lpstr>PowerPoint Presentation</vt:lpstr>
      <vt:lpstr>Lab (Part 3): Create a timeline of illegal activities based on visits</vt:lpstr>
      <vt:lpstr>Hypothesis</vt:lpstr>
      <vt:lpstr>Analysis strategy</vt:lpstr>
      <vt:lpstr>Segment visit records</vt:lpstr>
      <vt:lpstr>Seg1: Search “craiglist” (visit id=1-2)</vt:lpstr>
      <vt:lpstr>PowerPoint Presentation</vt:lpstr>
      <vt:lpstr>Craigslist.org</vt:lpstr>
      <vt:lpstr>Seg2: Jump to https://www.craigslist.org/ (visits id=3-5)</vt:lpstr>
      <vt:lpstr>PowerPoint Presentation</vt:lpstr>
      <vt:lpstr>Analyze segment 3 (visits id=6-7)</vt:lpstr>
      <vt:lpstr>PowerPoint Presentation</vt:lpstr>
      <vt:lpstr>Analyze segment 4 (visits id=8)</vt:lpstr>
      <vt:lpstr>PowerPoint Presentation</vt:lpstr>
      <vt:lpstr>Analyze segment 5 (visits id=9-10)</vt:lpstr>
      <vt:lpstr>PowerPoint Presentation</vt:lpstr>
      <vt:lpstr>Analyze segment 6 (visits id=11-13)</vt:lpstr>
      <vt:lpstr>PowerPoint Presentation</vt:lpstr>
      <vt:lpstr>Analyze segment 7 (visits id=14)</vt:lpstr>
      <vt:lpstr>PowerPoint Presentation</vt:lpstr>
      <vt:lpstr>Analyze segment 8 (visits id=15)</vt:lpstr>
      <vt:lpstr>PowerPoint Presentation</vt:lpstr>
      <vt:lpstr>Analyze segment 9 (visits id=16)</vt:lpstr>
      <vt:lpstr>PowerPoint Presentation</vt:lpstr>
      <vt:lpstr>Analyze segment 10 (visits id=17)</vt:lpstr>
      <vt:lpstr>PowerPoint Presentation</vt:lpstr>
      <vt:lpstr>Analyze segment 11 (visits id=18)</vt:lpstr>
      <vt:lpstr>PowerPoint Presentation</vt:lpstr>
      <vt:lpstr>Analyze segment 12 (visits id=19)</vt:lpstr>
      <vt:lpstr>PowerPoint Presentation</vt:lpstr>
      <vt:lpstr>Analyze segment 13 (visits id=20)</vt:lpstr>
      <vt:lpstr>PowerPoint Presentation</vt:lpstr>
      <vt:lpstr>Analyze segment 14 (visits id=21-23)</vt:lpstr>
      <vt:lpstr>PowerPoint Presentation</vt:lpstr>
      <vt:lpstr>Analyze segment 14 (visit id=21)</vt:lpstr>
      <vt:lpstr>Gmail</vt:lpstr>
      <vt:lpstr>Analyze segment 15 (visits id=24-26)</vt:lpstr>
      <vt:lpstr>PowerPoint Presentation</vt:lpstr>
      <vt:lpstr>Analyze segment 15 part 2 (visits id=27-29)</vt:lpstr>
      <vt:lpstr>Analyze segment 15 part 3 (visits id=30-32)</vt:lpstr>
      <vt:lpstr>Analyze segment 15 part 4 (visits id=33-36)</vt:lpstr>
      <vt:lpstr>Analyze segment 16 (visits id=37-39)</vt:lpstr>
      <vt:lpstr>Analyze segment 17 part 1(visits id=40-41)</vt:lpstr>
      <vt:lpstr>PowerPoint Presentation</vt:lpstr>
      <vt:lpstr>Analyze segment 17 part 2 (visits id=42-43)</vt:lpstr>
      <vt:lpstr>PowerPoint Presentation</vt:lpstr>
      <vt:lpstr>PowerPoint Presentation</vt:lpstr>
      <vt:lpstr>Analyze segment 19 (visits id=44-45)</vt:lpstr>
      <vt:lpstr>PowerPoint Presentation</vt:lpstr>
      <vt:lpstr>Analyze segment 20 (visits id=46-48)</vt:lpstr>
      <vt:lpstr>Analyze segment 21 (visits id=49-50)</vt:lpstr>
      <vt:lpstr>imgur</vt:lpstr>
      <vt:lpstr>PowerPoint Presentation</vt:lpstr>
      <vt:lpstr>PowerPoint Presentation</vt:lpstr>
      <vt:lpstr>Blockchain Explorer</vt:lpstr>
      <vt:lpstr>PowerPoint Presentation</vt:lpstr>
      <vt:lpstr>Analyze segment 22 (visits id=51-52)</vt:lpstr>
      <vt:lpstr>PowerPoint Presentation</vt:lpstr>
      <vt:lpstr>PowerPoint Presentation</vt:lpstr>
      <vt:lpstr>Analyze segment 23 (visits id=53-54)</vt:lpstr>
      <vt:lpstr>PowerPoint Presentation</vt:lpstr>
      <vt:lpstr>Analyze segment 24 (visits id=55-57)</vt:lpstr>
      <vt:lpstr>PowerPoint Presentation</vt:lpstr>
      <vt:lpstr>PowerPoint Presentation</vt:lpstr>
      <vt:lpstr>Analyze segment 25 (visits id=58)</vt:lpstr>
      <vt:lpstr>PowerPoint Presentation</vt:lpstr>
      <vt:lpstr>PowerPoint Presentation</vt:lpstr>
      <vt:lpstr>Analyze segment 26 (visits id=59-60)</vt:lpstr>
      <vt:lpstr>Kraken</vt:lpstr>
      <vt:lpstr>PowerPoint Presentation</vt:lpstr>
      <vt:lpstr>PowerPoint Presentation</vt:lpstr>
      <vt:lpstr>Analyze segment 27 (visits id=61-62)</vt:lpstr>
      <vt:lpstr>PowerPoint Presentation</vt:lpstr>
      <vt:lpstr>Analyze segment 28 (visits id=63-65)</vt:lpstr>
      <vt:lpstr>PowerPoint Presentation</vt:lpstr>
      <vt:lpstr>PowerPoint Presentation</vt:lpstr>
      <vt:lpstr>Analyze segment 29 (visits id=66)</vt:lpstr>
      <vt:lpstr>PowerPoint Presentation</vt:lpstr>
      <vt:lpstr>Analyze segment 30 (visits id=67-70)</vt:lpstr>
      <vt:lpstr>mempool space</vt:lpstr>
      <vt:lpstr>PowerPoint Presentation</vt:lpstr>
      <vt:lpstr>PowerPoint Presentation</vt:lpstr>
      <vt:lpstr>Analyze segment 31 (visits id=71)</vt:lpstr>
      <vt:lpstr>PowerPoint Presentation</vt:lpstr>
      <vt:lpstr>PowerPoint Presentation</vt:lpstr>
      <vt:lpstr>Analyze segment 32 (visits id=72-73)</vt:lpstr>
      <vt:lpstr>PowerPoint Presentation</vt:lpstr>
      <vt:lpstr>Analyze segment 33 (visits id=74)</vt:lpstr>
      <vt:lpstr>Analyze id=1 in downloads table</vt:lpstr>
      <vt:lpstr>Materials of Interest</vt:lpstr>
      <vt:lpstr>Confirming Hypothesis with Timeline</vt:lpstr>
      <vt:lpstr>Suspected drug dealer posted ad on a website listing sale of illegal drugs </vt:lpstr>
      <vt:lpstr>Suspected drug dealer posted ad on a website listing sale of illegal drugs </vt:lpstr>
      <vt:lpstr>Suspected drug dealer posted ad on a website listing sale of illegal drugs </vt:lpstr>
      <vt:lpstr>2. Interested buyer messaged dealer </vt:lpstr>
      <vt:lpstr>2. Interested buyer messaged dealer </vt:lpstr>
      <vt:lpstr>2. Interested buyer messaged dealer </vt:lpstr>
      <vt:lpstr>3. Dealer replied with transaction details (Bitcoin wallet)</vt:lpstr>
      <vt:lpstr>4. Buyer sent payment</vt:lpstr>
      <vt:lpstr>5. Dealer confirmed payment</vt:lpstr>
      <vt:lpstr>5. Dealer confirmed payment</vt:lpstr>
      <vt:lpstr>5. Dealer confirmed payment</vt:lpstr>
      <vt:lpstr>6-7. Dealer shipped drugs and buyer received drugs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</cp:revision>
  <dcterms:created xsi:type="dcterms:W3CDTF">2020-09-14T14:43:27Z</dcterms:created>
  <dcterms:modified xsi:type="dcterms:W3CDTF">2022-07-05T19:13:55Z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0x010100A57BE385FE6F6E4F8CF3246FADB91889</vt:lpwstr>
  </property>
</Properties>
</file>